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9"/>
  </p:notesMasterIdLst>
  <p:sldIdLst>
    <p:sldId id="256" r:id="rId2"/>
    <p:sldId id="258" r:id="rId3"/>
    <p:sldId id="259" r:id="rId4"/>
    <p:sldId id="311" r:id="rId5"/>
    <p:sldId id="261" r:id="rId6"/>
    <p:sldId id="312" r:id="rId7"/>
    <p:sldId id="268" r:id="rId8"/>
    <p:sldId id="269" r:id="rId9"/>
    <p:sldId id="316" r:id="rId10"/>
    <p:sldId id="274" r:id="rId11"/>
    <p:sldId id="275" r:id="rId12"/>
    <p:sldId id="314" r:id="rId13"/>
    <p:sldId id="315" r:id="rId14"/>
    <p:sldId id="278" r:id="rId15"/>
    <p:sldId id="317" r:id="rId16"/>
    <p:sldId id="280" r:id="rId17"/>
    <p:sldId id="318" r:id="rId18"/>
  </p:sldIdLst>
  <p:sldSz cx="9144000" cy="5143500" type="screen16x9"/>
  <p:notesSz cx="6858000" cy="9144000"/>
  <p:embeddedFontLst>
    <p:embeddedFont>
      <p:font typeface="Montserrat" charset="0"/>
      <p:regular r:id="rId20"/>
      <p:bold r:id="rId21"/>
      <p:italic r:id="rId22"/>
      <p:boldItalic r:id="rId23"/>
    </p:embeddedFont>
    <p:embeddedFont>
      <p:font typeface="Righteous" charset="0"/>
      <p:regular r:id="rId24"/>
    </p:embeddedFont>
    <p:embeddedFont>
      <p:font typeface="Montserrat Medium"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8E53"/>
    <a:srgbClr val="67A770"/>
  </p:clrMru>
</p:presentationPr>
</file>

<file path=ppt/tableStyles.xml><?xml version="1.0" encoding="utf-8"?>
<a:tblStyleLst xmlns:a="http://schemas.openxmlformats.org/drawingml/2006/main" def="{3ACA7E18-2B17-4EDA-AB2E-EBF8FA499E52}">
  <a:tblStyle styleId="{3ACA7E18-2B17-4EDA-AB2E-EBF8FA499E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69" autoAdjust="0"/>
    <p:restoredTop sz="94673" autoAdjust="0"/>
  </p:normalViewPr>
  <p:slideViewPr>
    <p:cSldViewPr>
      <p:cViewPr>
        <p:scale>
          <a:sx n="125" d="100"/>
          <a:sy n="125" d="100"/>
        </p:scale>
        <p:origin x="-230" y="173"/>
      </p:cViewPr>
      <p:guideLst>
        <p:guide orient="horz" pos="1620"/>
        <p:guide pos="2880"/>
      </p:guideLst>
    </p:cSldViewPr>
  </p:slideViewPr>
  <p:outlineViewPr>
    <p:cViewPr>
      <p:scale>
        <a:sx n="33" d="100"/>
        <a:sy n="33" d="100"/>
      </p:scale>
      <p:origin x="0" y="3960"/>
    </p:cViewPr>
  </p:outlineViewPr>
  <p:notesTextViewPr>
    <p:cViewPr>
      <p:scale>
        <a:sx n="100" d="100"/>
        <a:sy n="100" d="100"/>
      </p:scale>
      <p:origin x="0" y="0"/>
    </p:cViewPr>
  </p:notesTextViewPr>
  <p:notesViewPr>
    <p:cSldViewPr>
      <p:cViewPr varScale="1">
        <p:scale>
          <a:sx n="66" d="100"/>
          <a:sy n="66" d="100"/>
        </p:scale>
        <p:origin x="-3139"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l-GR"/>
  <c:style val="26"/>
  <c:chart>
    <c:title>
      <c:tx>
        <c:rich>
          <a:bodyPr/>
          <a:lstStyle/>
          <a:p>
            <a:pPr>
              <a:defRPr/>
            </a:pPr>
            <a:r>
              <a:rPr lang="en-US" sz="1400" dirty="0" smtClean="0">
                <a:latin typeface="Times New Roman" pitchFamily="18" charset="0"/>
                <a:cs typeface="Times New Roman" pitchFamily="18" charset="0"/>
              </a:rPr>
              <a:t>SEX</a:t>
            </a:r>
            <a:endParaRPr lang="el-GR" sz="1400" dirty="0">
              <a:latin typeface="Times New Roman" pitchFamily="18" charset="0"/>
              <a:cs typeface="Times New Roman" pitchFamily="18" charset="0"/>
            </a:endParaRPr>
          </a:p>
        </c:rich>
      </c:tx>
      <c:layout/>
    </c:title>
    <c:plotArea>
      <c:layout/>
      <c:pieChart>
        <c:varyColors val="1"/>
        <c:ser>
          <c:idx val="0"/>
          <c:order val="0"/>
          <c:tx>
            <c:strRef>
              <c:f>Φύλλο1!$B$1</c:f>
              <c:strCache>
                <c:ptCount val="1"/>
                <c:pt idx="0">
                  <c:v>Δείγμα</c:v>
                </c:pt>
              </c:strCache>
            </c:strRef>
          </c:tx>
          <c:dPt>
            <c:idx val="0"/>
            <c:explosion val="1"/>
            <c:spPr>
              <a:solidFill>
                <a:schemeClr val="accent6">
                  <a:lumMod val="60000"/>
                  <a:lumOff val="40000"/>
                </a:schemeClr>
              </a:solidFill>
            </c:spPr>
          </c:dPt>
          <c:dPt>
            <c:idx val="1"/>
            <c:spPr>
              <a:solidFill>
                <a:srgbClr val="67A770"/>
              </a:solidFill>
            </c:spPr>
          </c:dPt>
          <c:dLbls>
            <c:showPercent val="1"/>
          </c:dLbls>
          <c:cat>
            <c:strRef>
              <c:f>Φύλλο1!$A$2:$A$3</c:f>
              <c:strCache>
                <c:ptCount val="2"/>
                <c:pt idx="0">
                  <c:v>Male</c:v>
                </c:pt>
                <c:pt idx="1">
                  <c:v>Female</c:v>
                </c:pt>
              </c:strCache>
            </c:strRef>
          </c:cat>
          <c:val>
            <c:numRef>
              <c:f>Φύλλο1!$B$2:$B$3</c:f>
              <c:numCache>
                <c:formatCode>General</c:formatCode>
                <c:ptCount val="2"/>
                <c:pt idx="0">
                  <c:v>171</c:v>
                </c:pt>
                <c:pt idx="1">
                  <c:v>1103</c:v>
                </c:pt>
              </c:numCache>
            </c:numRef>
          </c:val>
        </c:ser>
        <c:dLbls>
          <c:showPercent val="1"/>
        </c:dLbls>
        <c:firstSliceAng val="0"/>
      </c:pieChart>
    </c:plotArea>
    <c:legend>
      <c:legendPos val="r"/>
      <c:layout/>
    </c:legend>
    <c:plotVisOnly val="1"/>
  </c:chart>
  <c:txPr>
    <a:bodyPr/>
    <a:lstStyle/>
    <a:p>
      <a:pPr>
        <a:defRPr sz="1800"/>
      </a:pPr>
      <a:endParaRPr lang="el-G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n-US" sz="1600" dirty="0" smtClean="0">
                <a:latin typeface="Times New Roman" pitchFamily="18" charset="0"/>
                <a:cs typeface="Times New Roman" pitchFamily="18" charset="0"/>
              </a:rPr>
              <a:t>EDUCATION LEVEL</a:t>
            </a:r>
            <a:endParaRPr lang="el-GR" sz="1600" dirty="0">
              <a:latin typeface="Times New Roman" pitchFamily="18" charset="0"/>
              <a:cs typeface="Times New Roman" pitchFamily="18" charset="0"/>
            </a:endParaRPr>
          </a:p>
        </c:rich>
      </c:tx>
      <c:layout>
        <c:manualLayout>
          <c:xMode val="edge"/>
          <c:yMode val="edge"/>
          <c:x val="0.16175577551035988"/>
          <c:y val="2.3188243499684142E-2"/>
        </c:manualLayout>
      </c:layout>
    </c:title>
    <c:view3D>
      <c:rotX val="10"/>
      <c:depthPercent val="90"/>
      <c:perspective val="30"/>
    </c:view3D>
    <c:plotArea>
      <c:layout>
        <c:manualLayout>
          <c:layoutTarget val="inner"/>
          <c:xMode val="edge"/>
          <c:yMode val="edge"/>
          <c:x val="0.28292861705891215"/>
          <c:y val="0.20818918569415504"/>
          <c:w val="0.35464751380090576"/>
          <c:h val="0.59208017874973795"/>
        </c:manualLayout>
      </c:layout>
      <c:bar3DChart>
        <c:barDir val="col"/>
        <c:grouping val="clustered"/>
        <c:ser>
          <c:idx val="0"/>
          <c:order val="0"/>
          <c:tx>
            <c:strRef>
              <c:f>Φύλλο1!$B$1</c:f>
              <c:strCache>
                <c:ptCount val="1"/>
                <c:pt idx="0">
                  <c:v>Primary School</c:v>
                </c:pt>
              </c:strCache>
            </c:strRef>
          </c:tx>
          <c:cat>
            <c:strRef>
              <c:f>Φύλλο1!$A$2</c:f>
              <c:strCache>
                <c:ptCount val="1"/>
                <c:pt idx="0">
                  <c:v>Education Level</c:v>
                </c:pt>
              </c:strCache>
            </c:strRef>
          </c:cat>
          <c:val>
            <c:numRef>
              <c:f>Φύλλο1!$B$2</c:f>
              <c:numCache>
                <c:formatCode>General</c:formatCode>
                <c:ptCount val="1"/>
                <c:pt idx="0">
                  <c:v>0</c:v>
                </c:pt>
              </c:numCache>
            </c:numRef>
          </c:val>
        </c:ser>
        <c:ser>
          <c:idx val="1"/>
          <c:order val="1"/>
          <c:tx>
            <c:strRef>
              <c:f>Φύλλο1!$C$1</c:f>
              <c:strCache>
                <c:ptCount val="1"/>
                <c:pt idx="0">
                  <c:v>Secondary School</c:v>
                </c:pt>
              </c:strCache>
            </c:strRef>
          </c:tx>
          <c:dLbls>
            <c:dLbl>
              <c:idx val="0"/>
              <c:layout>
                <c:manualLayout>
                  <c:x val="-4.5252208526656304E-2"/>
                  <c:y val="2.3188243499684142E-2"/>
                </c:manualLayout>
              </c:layout>
              <c:showVal val="1"/>
            </c:dLbl>
            <c:txPr>
              <a:bodyPr/>
              <a:lstStyle/>
              <a:p>
                <a:pPr>
                  <a:defRPr sz="1200">
                    <a:latin typeface="Times New Roman" pitchFamily="18" charset="0"/>
                    <a:cs typeface="Times New Roman" pitchFamily="18" charset="0"/>
                  </a:defRPr>
                </a:pPr>
                <a:endParaRPr lang="el-GR"/>
              </a:p>
            </c:txPr>
            <c:showVal val="1"/>
          </c:dLbls>
          <c:cat>
            <c:strRef>
              <c:f>Φύλλο1!$A$2</c:f>
              <c:strCache>
                <c:ptCount val="1"/>
                <c:pt idx="0">
                  <c:v>Education Level</c:v>
                </c:pt>
              </c:strCache>
            </c:strRef>
          </c:cat>
          <c:val>
            <c:numRef>
              <c:f>Φύλλο1!$C$2</c:f>
              <c:numCache>
                <c:formatCode>0.00%</c:formatCode>
                <c:ptCount val="1"/>
                <c:pt idx="0">
                  <c:v>0.17700000000000002</c:v>
                </c:pt>
              </c:numCache>
            </c:numRef>
          </c:val>
        </c:ser>
        <c:ser>
          <c:idx val="2"/>
          <c:order val="2"/>
          <c:tx>
            <c:strRef>
              <c:f>Φύλλο1!$D$1</c:f>
              <c:strCache>
                <c:ptCount val="1"/>
                <c:pt idx="0">
                  <c:v>Bachelor Degree</c:v>
                </c:pt>
              </c:strCache>
            </c:strRef>
          </c:tx>
          <c:dLbls>
            <c:dLbl>
              <c:idx val="0"/>
              <c:layout/>
              <c:tx>
                <c:rich>
                  <a:bodyPr/>
                  <a:lstStyle/>
                  <a:p>
                    <a:r>
                      <a:rPr lang="en-US" sz="1100" dirty="0">
                        <a:latin typeface="Times New Roman" pitchFamily="18" charset="0"/>
                        <a:cs typeface="Times New Roman" pitchFamily="18" charset="0"/>
                      </a:rPr>
                      <a:t>59,10%</a:t>
                    </a:r>
                  </a:p>
                </c:rich>
              </c:tx>
              <c:showVal val="1"/>
            </c:dLbl>
            <c:txPr>
              <a:bodyPr/>
              <a:lstStyle/>
              <a:p>
                <a:pPr>
                  <a:defRPr>
                    <a:latin typeface="Times New Roman" pitchFamily="18" charset="0"/>
                    <a:cs typeface="Times New Roman" pitchFamily="18" charset="0"/>
                  </a:defRPr>
                </a:pPr>
                <a:endParaRPr lang="el-GR"/>
              </a:p>
            </c:txPr>
            <c:showVal val="1"/>
          </c:dLbls>
          <c:cat>
            <c:strRef>
              <c:f>Φύλλο1!$A$2</c:f>
              <c:strCache>
                <c:ptCount val="1"/>
                <c:pt idx="0">
                  <c:v>Education Level</c:v>
                </c:pt>
              </c:strCache>
            </c:strRef>
          </c:cat>
          <c:val>
            <c:numRef>
              <c:f>Φύλλο1!$D$2</c:f>
              <c:numCache>
                <c:formatCode>0.00%</c:formatCode>
                <c:ptCount val="1"/>
                <c:pt idx="0">
                  <c:v>0.59099999999999997</c:v>
                </c:pt>
              </c:numCache>
            </c:numRef>
          </c:val>
        </c:ser>
        <c:ser>
          <c:idx val="3"/>
          <c:order val="3"/>
          <c:tx>
            <c:strRef>
              <c:f>Φύλλο1!$E$1</c:f>
              <c:strCache>
                <c:ptCount val="1"/>
                <c:pt idx="0">
                  <c:v>Msc / PhD</c:v>
                </c:pt>
              </c:strCache>
            </c:strRef>
          </c:tx>
          <c:dLbls>
            <c:dLbl>
              <c:idx val="0"/>
              <c:layout>
                <c:manualLayout>
                  <c:x val="5.4949110353796939E-2"/>
                  <c:y val="9.6617681248683876E-2"/>
                </c:manualLayout>
              </c:layout>
              <c:showVal val="1"/>
            </c:dLbl>
            <c:txPr>
              <a:bodyPr/>
              <a:lstStyle/>
              <a:p>
                <a:pPr>
                  <a:defRPr sz="1100">
                    <a:latin typeface="Times New Roman" pitchFamily="18" charset="0"/>
                    <a:cs typeface="Times New Roman" pitchFamily="18" charset="0"/>
                  </a:defRPr>
                </a:pPr>
                <a:endParaRPr lang="el-GR"/>
              </a:p>
            </c:txPr>
            <c:showVal val="1"/>
          </c:dLbls>
          <c:cat>
            <c:strRef>
              <c:f>Φύλλο1!$A$2</c:f>
              <c:strCache>
                <c:ptCount val="1"/>
                <c:pt idx="0">
                  <c:v>Education Level</c:v>
                </c:pt>
              </c:strCache>
            </c:strRef>
          </c:cat>
          <c:val>
            <c:numRef>
              <c:f>Φύλλο1!$E$2</c:f>
              <c:numCache>
                <c:formatCode>0.00%</c:formatCode>
                <c:ptCount val="1"/>
                <c:pt idx="0">
                  <c:v>0.23100000000000001</c:v>
                </c:pt>
              </c:numCache>
            </c:numRef>
          </c:val>
        </c:ser>
        <c:shape val="cylinder"/>
        <c:axId val="216900352"/>
        <c:axId val="216901888"/>
        <c:axId val="0"/>
      </c:bar3DChart>
      <c:catAx>
        <c:axId val="216900352"/>
        <c:scaling>
          <c:orientation val="minMax"/>
        </c:scaling>
        <c:axPos val="b"/>
        <c:majorTickMark val="none"/>
        <c:tickLblPos val="nextTo"/>
        <c:crossAx val="216901888"/>
        <c:crosses val="autoZero"/>
        <c:auto val="1"/>
        <c:lblAlgn val="ctr"/>
        <c:lblOffset val="100"/>
      </c:catAx>
      <c:valAx>
        <c:axId val="216901888"/>
        <c:scaling>
          <c:orientation val="minMax"/>
        </c:scaling>
        <c:axPos val="l"/>
        <c:majorGridlines>
          <c:spPr>
            <a:ln>
              <a:solidFill>
                <a:srgbClr val="000000">
                  <a:tint val="75000"/>
                  <a:shade val="95000"/>
                  <a:satMod val="105000"/>
                </a:srgbClr>
              </a:solidFill>
            </a:ln>
          </c:spPr>
        </c:majorGridlines>
        <c:numFmt formatCode="0.00%" sourceLinked="0"/>
        <c:majorTickMark val="none"/>
        <c:tickLblPos val="nextTo"/>
        <c:crossAx val="216900352"/>
        <c:crosses val="autoZero"/>
        <c:crossBetween val="between"/>
      </c:valAx>
    </c:plotArea>
    <c:legend>
      <c:legendPos val="r"/>
      <c:layout/>
    </c:legend>
    <c:plotVisOnly val="1"/>
  </c:chart>
  <c:spPr>
    <a:scene3d>
      <a:camera prst="orthographicFront"/>
      <a:lightRig rig="threePt" dir="t"/>
    </a:scene3d>
    <a:sp3d>
      <a:bevelT prst="relaxedInset"/>
    </a:sp3d>
  </c:spPr>
  <c:txPr>
    <a:bodyPr/>
    <a:lstStyle/>
    <a:p>
      <a:pPr>
        <a:defRPr sz="1800"/>
      </a:pPr>
      <a:endParaRPr lang="el-G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a:pPr>
            <a:r>
              <a:rPr lang="en-US" dirty="0" smtClean="0"/>
              <a:t>AGE</a:t>
            </a:r>
            <a:r>
              <a:rPr lang="en-US" baseline="0" dirty="0" smtClean="0"/>
              <a:t> </a:t>
            </a:r>
            <a:endParaRPr lang="el-GR" dirty="0"/>
          </a:p>
        </c:rich>
      </c:tx>
      <c:layout/>
    </c:title>
    <c:plotArea>
      <c:layout/>
      <c:pieChart>
        <c:varyColors val="1"/>
        <c:ser>
          <c:idx val="0"/>
          <c:order val="0"/>
          <c:tx>
            <c:strRef>
              <c:f>Φύλλο1!$B$1</c:f>
              <c:strCache>
                <c:ptCount val="1"/>
                <c:pt idx="0">
                  <c:v>Ηλικία</c:v>
                </c:pt>
              </c:strCache>
            </c:strRef>
          </c:tx>
          <c:dPt>
            <c:idx val="2"/>
            <c:spPr>
              <a:ln w="6350" cap="rnd"/>
              <a:effectLst>
                <a:outerShdw blurRad="50800" dist="38100" dir="16200000" rotWithShape="0">
                  <a:prstClr val="black">
                    <a:alpha val="40000"/>
                  </a:prstClr>
                </a:outerShdw>
              </a:effectLst>
              <a:scene3d>
                <a:camera prst="orthographicFront"/>
                <a:lightRig rig="balanced" dir="t">
                  <a:rot lat="0" lon="0" rev="5400000"/>
                </a:lightRig>
              </a:scene3d>
              <a:sp3d>
                <a:bevelT/>
                <a:bevelB prst="relaxedInset"/>
              </a:sp3d>
            </c:spPr>
          </c:dPt>
          <c:dLbls>
            <c:dLbl>
              <c:idx val="0"/>
              <c:layout/>
              <c:showVal val="1"/>
            </c:dLbl>
            <c:dLbl>
              <c:idx val="1"/>
              <c:layout/>
              <c:showVal val="1"/>
            </c:dLbl>
            <c:dLbl>
              <c:idx val="2"/>
              <c:layout/>
              <c:showVal val="1"/>
            </c:dLbl>
            <c:dLbl>
              <c:idx val="3"/>
              <c:layout/>
              <c:showVal val="1"/>
            </c:dLbl>
            <c:delete val="1"/>
          </c:dLbls>
          <c:cat>
            <c:strRef>
              <c:f>Φύλλο1!$A$2:$A$6</c:f>
              <c:strCache>
                <c:ptCount val="5"/>
                <c:pt idx="0">
                  <c:v>18-24</c:v>
                </c:pt>
                <c:pt idx="1">
                  <c:v>25-30</c:v>
                </c:pt>
                <c:pt idx="2">
                  <c:v>31-45</c:v>
                </c:pt>
                <c:pt idx="3">
                  <c:v>46-60</c:v>
                </c:pt>
                <c:pt idx="4">
                  <c:v>&gt;=61</c:v>
                </c:pt>
              </c:strCache>
            </c:strRef>
          </c:cat>
          <c:val>
            <c:numRef>
              <c:f>Φύλλο1!$B$2:$B$6</c:f>
              <c:numCache>
                <c:formatCode>General</c:formatCode>
                <c:ptCount val="5"/>
                <c:pt idx="0">
                  <c:v>9.4</c:v>
                </c:pt>
                <c:pt idx="1">
                  <c:v>22.6</c:v>
                </c:pt>
                <c:pt idx="2">
                  <c:v>52.3</c:v>
                </c:pt>
                <c:pt idx="3">
                  <c:v>14.5</c:v>
                </c:pt>
                <c:pt idx="4">
                  <c:v>0.9</c:v>
                </c:pt>
              </c:numCache>
            </c:numRef>
          </c:val>
        </c:ser>
        <c:firstSliceAng val="0"/>
      </c:pieChart>
    </c:plotArea>
    <c:legend>
      <c:legendPos val="r"/>
      <c:layout/>
    </c:legend>
    <c:plotVisOnly val="1"/>
  </c:chart>
  <c:txPr>
    <a:bodyPr/>
    <a:lstStyle/>
    <a:p>
      <a:pPr>
        <a:defRPr sz="1800"/>
      </a:pPr>
      <a:endParaRPr lang="el-G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l-GR"/>
  <c:chart>
    <c:title>
      <c:tx>
        <c:rich>
          <a:bodyPr/>
          <a:lstStyle/>
          <a:p>
            <a:pPr>
              <a:defRPr sz="1400"/>
            </a:pPr>
            <a:r>
              <a:rPr lang="en-US" sz="1400" dirty="0" smtClean="0"/>
              <a:t>Frequency Of Exercising</a:t>
            </a:r>
          </a:p>
          <a:p>
            <a:pPr>
              <a:defRPr sz="1400"/>
            </a:pPr>
            <a:endParaRPr lang="el-GR" sz="1400" dirty="0"/>
          </a:p>
        </c:rich>
      </c:tx>
      <c:layout/>
    </c:title>
    <c:view3D>
      <c:rAngAx val="1"/>
    </c:view3D>
    <c:plotArea>
      <c:layout/>
      <c:bar3DChart>
        <c:barDir val="col"/>
        <c:grouping val="clustered"/>
        <c:ser>
          <c:idx val="0"/>
          <c:order val="0"/>
          <c:tx>
            <c:strRef>
              <c:f>Φύλλο1!$B$1</c:f>
              <c:strCache>
                <c:ptCount val="1"/>
                <c:pt idx="0">
                  <c:v>None</c:v>
                </c:pt>
              </c:strCache>
            </c:strRef>
          </c:tx>
          <c:dLbls>
            <c:showVal val="1"/>
          </c:dLbls>
          <c:cat>
            <c:strRef>
              <c:f>Φύλλο1!$A$2</c:f>
              <c:strCache>
                <c:ptCount val="1"/>
                <c:pt idx="0">
                  <c:v>Frequency of Excersise</c:v>
                </c:pt>
              </c:strCache>
            </c:strRef>
          </c:cat>
          <c:val>
            <c:numRef>
              <c:f>Φύλλο1!$B$2</c:f>
              <c:numCache>
                <c:formatCode>General</c:formatCode>
                <c:ptCount val="1"/>
                <c:pt idx="0">
                  <c:v>38.5</c:v>
                </c:pt>
              </c:numCache>
            </c:numRef>
          </c:val>
        </c:ser>
        <c:ser>
          <c:idx val="1"/>
          <c:order val="1"/>
          <c:tx>
            <c:strRef>
              <c:f>Φύλλο1!$C$1</c:f>
              <c:strCache>
                <c:ptCount val="1"/>
                <c:pt idx="0">
                  <c:v>1 time/week</c:v>
                </c:pt>
              </c:strCache>
            </c:strRef>
          </c:tx>
          <c:dLbls>
            <c:showVal val="1"/>
          </c:dLbls>
          <c:cat>
            <c:strRef>
              <c:f>Φύλλο1!$A$2</c:f>
              <c:strCache>
                <c:ptCount val="1"/>
                <c:pt idx="0">
                  <c:v>Frequency of Excersise</c:v>
                </c:pt>
              </c:strCache>
            </c:strRef>
          </c:cat>
          <c:val>
            <c:numRef>
              <c:f>Φύλλο1!$C$2</c:f>
              <c:numCache>
                <c:formatCode>General</c:formatCode>
                <c:ptCount val="1"/>
                <c:pt idx="0">
                  <c:v>27.1</c:v>
                </c:pt>
              </c:numCache>
            </c:numRef>
          </c:val>
        </c:ser>
        <c:ser>
          <c:idx val="2"/>
          <c:order val="2"/>
          <c:tx>
            <c:strRef>
              <c:f>Φύλλο1!$D$1</c:f>
              <c:strCache>
                <c:ptCount val="1"/>
                <c:pt idx="0">
                  <c:v>2-3 times/week</c:v>
                </c:pt>
              </c:strCache>
            </c:strRef>
          </c:tx>
          <c:dLbls>
            <c:showVal val="1"/>
          </c:dLbls>
          <c:cat>
            <c:strRef>
              <c:f>Φύλλο1!$A$2</c:f>
              <c:strCache>
                <c:ptCount val="1"/>
                <c:pt idx="0">
                  <c:v>Frequency of Excersise</c:v>
                </c:pt>
              </c:strCache>
            </c:strRef>
          </c:cat>
          <c:val>
            <c:numRef>
              <c:f>Φύλλο1!$D$2</c:f>
              <c:numCache>
                <c:formatCode>General</c:formatCode>
                <c:ptCount val="1"/>
                <c:pt idx="0">
                  <c:v>25.9</c:v>
                </c:pt>
              </c:numCache>
            </c:numRef>
          </c:val>
        </c:ser>
        <c:ser>
          <c:idx val="3"/>
          <c:order val="3"/>
          <c:tx>
            <c:strRef>
              <c:f>Φύλλο1!$E$1</c:f>
              <c:strCache>
                <c:ptCount val="1"/>
                <c:pt idx="0">
                  <c:v>&gt;3 times/week</c:v>
                </c:pt>
              </c:strCache>
            </c:strRef>
          </c:tx>
          <c:dLbls>
            <c:showVal val="1"/>
          </c:dLbls>
          <c:cat>
            <c:strRef>
              <c:f>Φύλλο1!$A$2</c:f>
              <c:strCache>
                <c:ptCount val="1"/>
                <c:pt idx="0">
                  <c:v>Frequency of Excersise</c:v>
                </c:pt>
              </c:strCache>
            </c:strRef>
          </c:cat>
          <c:val>
            <c:numRef>
              <c:f>Φύλλο1!$E$2</c:f>
              <c:numCache>
                <c:formatCode>General</c:formatCode>
                <c:ptCount val="1"/>
                <c:pt idx="0">
                  <c:v>8.5</c:v>
                </c:pt>
              </c:numCache>
            </c:numRef>
          </c:val>
        </c:ser>
        <c:dLbls>
          <c:showVal val="1"/>
        </c:dLbls>
        <c:shape val="cylinder"/>
        <c:axId val="39535744"/>
        <c:axId val="39537280"/>
        <c:axId val="0"/>
      </c:bar3DChart>
      <c:catAx>
        <c:axId val="39535744"/>
        <c:scaling>
          <c:orientation val="minMax"/>
        </c:scaling>
        <c:axPos val="b"/>
        <c:majorTickMark val="none"/>
        <c:tickLblPos val="nextTo"/>
        <c:txPr>
          <a:bodyPr/>
          <a:lstStyle/>
          <a:p>
            <a:pPr>
              <a:defRPr sz="1200"/>
            </a:pPr>
            <a:endParaRPr lang="el-GR"/>
          </a:p>
        </c:txPr>
        <c:crossAx val="39537280"/>
        <c:crosses val="autoZero"/>
        <c:auto val="1"/>
        <c:lblAlgn val="ctr"/>
        <c:lblOffset val="100"/>
      </c:catAx>
      <c:valAx>
        <c:axId val="39537280"/>
        <c:scaling>
          <c:orientation val="minMax"/>
        </c:scaling>
        <c:delete val="1"/>
        <c:axPos val="l"/>
        <c:numFmt formatCode="General" sourceLinked="1"/>
        <c:tickLblPos val="nextTo"/>
        <c:crossAx val="39535744"/>
        <c:crosses val="autoZero"/>
        <c:crossBetween val="between"/>
      </c:valAx>
    </c:plotArea>
    <c:legend>
      <c:legendPos val="t"/>
      <c:layout/>
      <c:txPr>
        <a:bodyPr/>
        <a:lstStyle/>
        <a:p>
          <a:pPr>
            <a:defRPr sz="1050"/>
          </a:pPr>
          <a:endParaRPr lang="el-GR"/>
        </a:p>
      </c:txPr>
    </c:legend>
    <c:plotVisOnly val="1"/>
  </c:chart>
  <c:txPr>
    <a:bodyPr/>
    <a:lstStyle/>
    <a:p>
      <a:pPr>
        <a:defRPr sz="1800">
          <a:latin typeface="Times New Roman" pitchFamily="18" charset="0"/>
          <a:cs typeface="Times New Roman" pitchFamily="18" charset="0"/>
        </a:defRPr>
      </a:pPr>
      <a:endParaRPr lang="el-G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sz="1400"/>
            </a:pPr>
            <a:r>
              <a:rPr lang="en-US" sz="1400" dirty="0" smtClean="0">
                <a:latin typeface="+mn-lt"/>
                <a:cs typeface="+mn-cs"/>
              </a:rPr>
              <a:t>Internet</a:t>
            </a:r>
            <a:r>
              <a:rPr lang="en-US" sz="1400" baseline="0" dirty="0" smtClean="0">
                <a:latin typeface="+mn-lt"/>
                <a:cs typeface="+mn-cs"/>
              </a:rPr>
              <a:t> Usage</a:t>
            </a:r>
            <a:endParaRPr lang="el-GR" sz="1400" dirty="0">
              <a:latin typeface="Times New Roman" pitchFamily="18" charset="0"/>
              <a:cs typeface="Times New Roman" pitchFamily="18" charset="0"/>
            </a:endParaRPr>
          </a:p>
        </c:rich>
      </c:tx>
      <c:layout/>
    </c:title>
    <c:plotArea>
      <c:layout>
        <c:manualLayout>
          <c:layoutTarget val="inner"/>
          <c:xMode val="edge"/>
          <c:yMode val="edge"/>
          <c:x val="0.1584960060634317"/>
          <c:y val="0.3669499405286083"/>
          <c:w val="0.49445571735255617"/>
          <c:h val="0.3465222385676644"/>
        </c:manualLayout>
      </c:layout>
      <c:barChart>
        <c:barDir val="col"/>
        <c:grouping val="clustered"/>
        <c:ser>
          <c:idx val="0"/>
          <c:order val="0"/>
          <c:tx>
            <c:strRef>
              <c:f>Φύλλο1!$B$1</c:f>
              <c:strCache>
                <c:ptCount val="1"/>
                <c:pt idx="0">
                  <c:v>None</c:v>
                </c:pt>
              </c:strCache>
            </c:strRef>
          </c:tx>
          <c:cat>
            <c:strRef>
              <c:f>Φύλλο1!$A$2</c:f>
              <c:strCache>
                <c:ptCount val="1"/>
                <c:pt idx="0">
                  <c:v>Internet Usage</c:v>
                </c:pt>
              </c:strCache>
            </c:strRef>
          </c:cat>
          <c:val>
            <c:numRef>
              <c:f>Φύλλο1!$B$2</c:f>
              <c:numCache>
                <c:formatCode>General</c:formatCode>
                <c:ptCount val="1"/>
                <c:pt idx="0">
                  <c:v>0.5</c:v>
                </c:pt>
              </c:numCache>
            </c:numRef>
          </c:val>
        </c:ser>
        <c:ser>
          <c:idx val="1"/>
          <c:order val="1"/>
          <c:tx>
            <c:strRef>
              <c:f>Φύλλο1!$C$1</c:f>
              <c:strCache>
                <c:ptCount val="1"/>
                <c:pt idx="0">
                  <c:v>1/week</c:v>
                </c:pt>
              </c:strCache>
            </c:strRef>
          </c:tx>
          <c:cat>
            <c:strRef>
              <c:f>Φύλλο1!$A$2</c:f>
              <c:strCache>
                <c:ptCount val="1"/>
                <c:pt idx="0">
                  <c:v>Internet Usage</c:v>
                </c:pt>
              </c:strCache>
            </c:strRef>
          </c:cat>
          <c:val>
            <c:numRef>
              <c:f>Φύλλο1!$C$2</c:f>
              <c:numCache>
                <c:formatCode>General</c:formatCode>
                <c:ptCount val="1"/>
                <c:pt idx="0">
                  <c:v>0.4</c:v>
                </c:pt>
              </c:numCache>
            </c:numRef>
          </c:val>
        </c:ser>
        <c:ser>
          <c:idx val="2"/>
          <c:order val="2"/>
          <c:tx>
            <c:strRef>
              <c:f>Φύλλο1!$D$1</c:f>
              <c:strCache>
                <c:ptCount val="1"/>
                <c:pt idx="0">
                  <c:v>2-3/week</c:v>
                </c:pt>
              </c:strCache>
            </c:strRef>
          </c:tx>
          <c:cat>
            <c:strRef>
              <c:f>Φύλλο1!$A$2</c:f>
              <c:strCache>
                <c:ptCount val="1"/>
                <c:pt idx="0">
                  <c:v>Internet Usage</c:v>
                </c:pt>
              </c:strCache>
            </c:strRef>
          </c:cat>
          <c:val>
            <c:numRef>
              <c:f>Φύλλο1!$D$2</c:f>
              <c:numCache>
                <c:formatCode>General</c:formatCode>
                <c:ptCount val="1"/>
                <c:pt idx="0">
                  <c:v>1.9000000000000001</c:v>
                </c:pt>
              </c:numCache>
            </c:numRef>
          </c:val>
        </c:ser>
        <c:ser>
          <c:idx val="3"/>
          <c:order val="3"/>
          <c:tx>
            <c:strRef>
              <c:f>Φύλλο1!$E$1</c:f>
              <c:strCache>
                <c:ptCount val="1"/>
                <c:pt idx="0">
                  <c:v>Everyday</c:v>
                </c:pt>
              </c:strCache>
            </c:strRef>
          </c:tx>
          <c:dLbls>
            <c:showVal val="1"/>
          </c:dLbls>
          <c:cat>
            <c:strRef>
              <c:f>Φύλλο1!$A$2</c:f>
              <c:strCache>
                <c:ptCount val="1"/>
                <c:pt idx="0">
                  <c:v>Internet Usage</c:v>
                </c:pt>
              </c:strCache>
            </c:strRef>
          </c:cat>
          <c:val>
            <c:numRef>
              <c:f>Φύλλο1!$E$2</c:f>
              <c:numCache>
                <c:formatCode>General</c:formatCode>
                <c:ptCount val="1"/>
                <c:pt idx="0">
                  <c:v>97.2</c:v>
                </c:pt>
              </c:numCache>
            </c:numRef>
          </c:val>
        </c:ser>
        <c:axId val="39564416"/>
        <c:axId val="39565952"/>
      </c:barChart>
      <c:catAx>
        <c:axId val="39564416"/>
        <c:scaling>
          <c:orientation val="minMax"/>
        </c:scaling>
        <c:axPos val="b"/>
        <c:majorTickMark val="none"/>
        <c:tickLblPos val="nextTo"/>
        <c:txPr>
          <a:bodyPr/>
          <a:lstStyle/>
          <a:p>
            <a:pPr>
              <a:defRPr sz="1200"/>
            </a:pPr>
            <a:endParaRPr lang="el-GR"/>
          </a:p>
        </c:txPr>
        <c:crossAx val="39565952"/>
        <c:crosses val="autoZero"/>
        <c:auto val="1"/>
        <c:lblAlgn val="ctr"/>
        <c:lblOffset val="100"/>
      </c:catAx>
      <c:valAx>
        <c:axId val="39565952"/>
        <c:scaling>
          <c:orientation val="minMax"/>
        </c:scaling>
        <c:axPos val="l"/>
        <c:majorGridlines/>
        <c:numFmt formatCode="General" sourceLinked="1"/>
        <c:majorTickMark val="none"/>
        <c:tickLblPos val="nextTo"/>
        <c:crossAx val="39564416"/>
        <c:crosses val="autoZero"/>
        <c:crossBetween val="between"/>
      </c:valAx>
    </c:plotArea>
    <c:legend>
      <c:legendPos val="r"/>
      <c:legendEntry>
        <c:idx val="0"/>
        <c:txPr>
          <a:bodyPr/>
          <a:lstStyle/>
          <a:p>
            <a:pPr>
              <a:defRPr sz="1200"/>
            </a:pPr>
            <a:endParaRPr lang="el-GR"/>
          </a:p>
        </c:txPr>
      </c:legendEntry>
      <c:legendEntry>
        <c:idx val="1"/>
        <c:txPr>
          <a:bodyPr/>
          <a:lstStyle/>
          <a:p>
            <a:pPr>
              <a:defRPr sz="1100"/>
            </a:pPr>
            <a:endParaRPr lang="el-GR"/>
          </a:p>
        </c:txPr>
      </c:legendEntry>
      <c:legendEntry>
        <c:idx val="2"/>
        <c:txPr>
          <a:bodyPr/>
          <a:lstStyle/>
          <a:p>
            <a:pPr>
              <a:defRPr sz="1100"/>
            </a:pPr>
            <a:endParaRPr lang="el-GR"/>
          </a:p>
        </c:txPr>
      </c:legendEntry>
      <c:legendEntry>
        <c:idx val="3"/>
        <c:txPr>
          <a:bodyPr/>
          <a:lstStyle/>
          <a:p>
            <a:pPr>
              <a:defRPr sz="1100"/>
            </a:pPr>
            <a:endParaRPr lang="el-GR"/>
          </a:p>
        </c:txPr>
      </c:legendEntry>
      <c:layout>
        <c:manualLayout>
          <c:xMode val="edge"/>
          <c:yMode val="edge"/>
          <c:x val="0.66841055241577718"/>
          <c:y val="0.15287371534158292"/>
          <c:w val="0.31613061858443381"/>
          <c:h val="0.84712628465841733"/>
        </c:manualLayout>
      </c:layout>
    </c:legend>
    <c:plotVisOnly val="1"/>
  </c:chart>
  <c:txPr>
    <a:bodyPr/>
    <a:lstStyle/>
    <a:p>
      <a:pPr>
        <a:defRPr sz="1800"/>
      </a:pPr>
      <a:endParaRPr lang="el-G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l-GR"/>
  <c:chart>
    <c:title>
      <c:layout/>
      <c:txPr>
        <a:bodyPr/>
        <a:lstStyle/>
        <a:p>
          <a:pPr>
            <a:defRPr sz="1800"/>
          </a:pPr>
          <a:endParaRPr lang="el-GR"/>
        </a:p>
      </c:txPr>
    </c:title>
    <c:plotArea>
      <c:layout/>
      <c:pieChart>
        <c:varyColors val="1"/>
        <c:ser>
          <c:idx val="0"/>
          <c:order val="0"/>
          <c:tx>
            <c:strRef>
              <c:f>Φύλλο1!$B$1</c:f>
              <c:strCache>
                <c:ptCount val="1"/>
                <c:pt idx="0">
                  <c:v>Job</c:v>
                </c:pt>
              </c:strCache>
            </c:strRef>
          </c:tx>
          <c:spPr>
            <a:solidFill>
              <a:schemeClr val="accent1">
                <a:lumMod val="60000"/>
                <a:lumOff val="40000"/>
              </a:schemeClr>
            </a:solidFill>
          </c:spPr>
          <c:dPt>
            <c:idx val="0"/>
            <c:spPr>
              <a:solidFill>
                <a:srgbClr val="268E53"/>
              </a:solidFill>
            </c:spPr>
          </c:dPt>
          <c:dPt>
            <c:idx val="1"/>
            <c:spPr>
              <a:solidFill>
                <a:schemeClr val="accent1">
                  <a:lumMod val="40000"/>
                  <a:lumOff val="60000"/>
                </a:schemeClr>
              </a:solidFill>
            </c:spPr>
          </c:dPt>
          <c:dLbls>
            <c:showVal val="1"/>
            <c:showLeaderLines val="1"/>
          </c:dLbls>
          <c:cat>
            <c:strRef>
              <c:f>Φύλλο1!$A$2:$A$3</c:f>
              <c:strCache>
                <c:ptCount val="2"/>
                <c:pt idx="0">
                  <c:v>Health professionals</c:v>
                </c:pt>
                <c:pt idx="1">
                  <c:v>E-Health users/ patients</c:v>
                </c:pt>
              </c:strCache>
            </c:strRef>
          </c:cat>
          <c:val>
            <c:numRef>
              <c:f>Φύλλο1!$B$2:$B$3</c:f>
              <c:numCache>
                <c:formatCode>General</c:formatCode>
                <c:ptCount val="2"/>
                <c:pt idx="0">
                  <c:v>74.489999999999995</c:v>
                </c:pt>
                <c:pt idx="1">
                  <c:v>25.51</c:v>
                </c:pt>
              </c:numCache>
            </c:numRef>
          </c:val>
        </c:ser>
        <c:firstSliceAng val="0"/>
      </c:pieChart>
    </c:plotArea>
    <c:legend>
      <c:legendPos val="r"/>
      <c:layout/>
      <c:txPr>
        <a:bodyPr/>
        <a:lstStyle/>
        <a:p>
          <a:pPr>
            <a:defRPr sz="1050"/>
          </a:pPr>
          <a:endParaRPr lang="el-GR"/>
        </a:p>
      </c:txPr>
    </c:legend>
    <c:plotVisOnly val="1"/>
  </c:chart>
  <c:txPr>
    <a:bodyPr/>
    <a:lstStyle/>
    <a:p>
      <a:pPr>
        <a:defRPr sz="1800">
          <a:latin typeface="Times New Roman" pitchFamily="18" charset="0"/>
          <a:cs typeface="Times New Roman" pitchFamily="18" charset="0"/>
        </a:defRPr>
      </a:pPr>
      <a:endParaRPr lang="el-G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3daf6a34a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63daf6a34a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daf6a34a_3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3daf6a34a_3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3daf6a34a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3daf6a34a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3f76a5452_0_12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3f76a5452_0_12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63f76a5452_0_12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63f76a5452_0_12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3f76a5452_0_12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63f76a5452_0_12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g7071717861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 name="Google Shape;743;g7071717861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6408f92c8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6408f92c8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87075" y="781525"/>
            <a:ext cx="3437100" cy="2052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sz="3600"/>
            </a:lvl1pPr>
            <a:lvl2pPr lvl="1">
              <a:lnSpc>
                <a:spcPct val="80000"/>
              </a:lnSpc>
              <a:spcBef>
                <a:spcPts val="0"/>
              </a:spcBef>
              <a:spcAft>
                <a:spcPts val="0"/>
              </a:spcAft>
              <a:buSzPts val="3600"/>
              <a:buNone/>
              <a:defRPr sz="3600"/>
            </a:lvl2pPr>
            <a:lvl3pPr lvl="2">
              <a:lnSpc>
                <a:spcPct val="80000"/>
              </a:lnSpc>
              <a:spcBef>
                <a:spcPts val="0"/>
              </a:spcBef>
              <a:spcAft>
                <a:spcPts val="0"/>
              </a:spcAft>
              <a:buSzPts val="3600"/>
              <a:buNone/>
              <a:defRPr sz="3600"/>
            </a:lvl3pPr>
            <a:lvl4pPr lvl="3">
              <a:lnSpc>
                <a:spcPct val="80000"/>
              </a:lnSpc>
              <a:spcBef>
                <a:spcPts val="0"/>
              </a:spcBef>
              <a:spcAft>
                <a:spcPts val="0"/>
              </a:spcAft>
              <a:buSzPts val="3600"/>
              <a:buNone/>
              <a:defRPr sz="3600"/>
            </a:lvl4pPr>
            <a:lvl5pPr lvl="4">
              <a:lnSpc>
                <a:spcPct val="80000"/>
              </a:lnSpc>
              <a:spcBef>
                <a:spcPts val="0"/>
              </a:spcBef>
              <a:spcAft>
                <a:spcPts val="0"/>
              </a:spcAft>
              <a:buSzPts val="3600"/>
              <a:buNone/>
              <a:defRPr sz="3600"/>
            </a:lvl5pPr>
            <a:lvl6pPr lvl="5">
              <a:lnSpc>
                <a:spcPct val="80000"/>
              </a:lnSpc>
              <a:spcBef>
                <a:spcPts val="0"/>
              </a:spcBef>
              <a:spcAft>
                <a:spcPts val="0"/>
              </a:spcAft>
              <a:buSzPts val="3600"/>
              <a:buNone/>
              <a:defRPr sz="3600"/>
            </a:lvl6pPr>
            <a:lvl7pPr lvl="6">
              <a:lnSpc>
                <a:spcPct val="80000"/>
              </a:lnSpc>
              <a:spcBef>
                <a:spcPts val="0"/>
              </a:spcBef>
              <a:spcAft>
                <a:spcPts val="0"/>
              </a:spcAft>
              <a:buSzPts val="3600"/>
              <a:buNone/>
              <a:defRPr sz="3600"/>
            </a:lvl7pPr>
            <a:lvl8pPr lvl="7">
              <a:lnSpc>
                <a:spcPct val="80000"/>
              </a:lnSpc>
              <a:spcBef>
                <a:spcPts val="0"/>
              </a:spcBef>
              <a:spcAft>
                <a:spcPts val="0"/>
              </a:spcAft>
              <a:buSzPts val="3600"/>
              <a:buNone/>
              <a:defRPr sz="3600"/>
            </a:lvl8pPr>
            <a:lvl9pPr lvl="8">
              <a:lnSpc>
                <a:spcPct val="80000"/>
              </a:lnSpc>
              <a:spcBef>
                <a:spcPts val="0"/>
              </a:spcBef>
              <a:spcAft>
                <a:spcPts val="0"/>
              </a:spcAft>
              <a:buSzPts val="3600"/>
              <a:buNone/>
              <a:defRPr sz="3600"/>
            </a:lvl9pPr>
          </a:lstStyle>
          <a:p>
            <a:endParaRPr/>
          </a:p>
        </p:txBody>
      </p:sp>
      <p:sp>
        <p:nvSpPr>
          <p:cNvPr id="10" name="Google Shape;10;p2"/>
          <p:cNvSpPr txBox="1">
            <a:spLocks noGrp="1"/>
          </p:cNvSpPr>
          <p:nvPr>
            <p:ph type="subTitle" idx="1"/>
          </p:nvPr>
        </p:nvSpPr>
        <p:spPr>
          <a:xfrm>
            <a:off x="4987075" y="2834125"/>
            <a:ext cx="25146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2">
  <p:cSld name="TITLE_AND_BODY_1_1_4">
    <p:spTree>
      <p:nvGrpSpPr>
        <p:cNvPr id="1" name="Shape 73"/>
        <p:cNvGrpSpPr/>
        <p:nvPr/>
      </p:nvGrpSpPr>
      <p:grpSpPr>
        <a:xfrm>
          <a:off x="0" y="0"/>
          <a:ext cx="0" cy="0"/>
          <a:chOff x="0" y="0"/>
          <a:chExt cx="0" cy="0"/>
        </a:xfrm>
      </p:grpSpPr>
      <p:sp>
        <p:nvSpPr>
          <p:cNvPr id="74" name="Google Shape;74;p18"/>
          <p:cNvSpPr/>
          <p:nvPr/>
        </p:nvSpPr>
        <p:spPr>
          <a:xfrm>
            <a:off x="-78000" y="3191450"/>
            <a:ext cx="9300000" cy="2055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8"/>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76" name="Google Shape;76;p18"/>
          <p:cNvSpPr txBox="1">
            <a:spLocks noGrp="1"/>
          </p:cNvSpPr>
          <p:nvPr>
            <p:ph type="title" idx="2"/>
          </p:nvPr>
        </p:nvSpPr>
        <p:spPr>
          <a:xfrm>
            <a:off x="972250"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77" name="Google Shape;77;p18"/>
          <p:cNvSpPr txBox="1">
            <a:spLocks noGrp="1"/>
          </p:cNvSpPr>
          <p:nvPr>
            <p:ph type="subTitle" idx="1"/>
          </p:nvPr>
        </p:nvSpPr>
        <p:spPr>
          <a:xfrm>
            <a:off x="972250"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78" name="Google Shape;78;p18"/>
          <p:cNvSpPr txBox="1">
            <a:spLocks noGrp="1"/>
          </p:cNvSpPr>
          <p:nvPr>
            <p:ph type="title" idx="3"/>
          </p:nvPr>
        </p:nvSpPr>
        <p:spPr>
          <a:xfrm>
            <a:off x="3634350"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79" name="Google Shape;79;p18"/>
          <p:cNvSpPr txBox="1">
            <a:spLocks noGrp="1"/>
          </p:cNvSpPr>
          <p:nvPr>
            <p:ph type="subTitle" idx="4"/>
          </p:nvPr>
        </p:nvSpPr>
        <p:spPr>
          <a:xfrm>
            <a:off x="3634350"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80" name="Google Shape;80;p18"/>
          <p:cNvSpPr txBox="1">
            <a:spLocks noGrp="1"/>
          </p:cNvSpPr>
          <p:nvPr>
            <p:ph type="title" idx="5"/>
          </p:nvPr>
        </p:nvSpPr>
        <p:spPr>
          <a:xfrm>
            <a:off x="6296447" y="3490433"/>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1400"/>
              <a:buNone/>
              <a:defRPr sz="1400">
                <a:solidFill>
                  <a:schemeClr val="lt2"/>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81" name="Google Shape;81;p18"/>
          <p:cNvSpPr txBox="1">
            <a:spLocks noGrp="1"/>
          </p:cNvSpPr>
          <p:nvPr>
            <p:ph type="subTitle" idx="6"/>
          </p:nvPr>
        </p:nvSpPr>
        <p:spPr>
          <a:xfrm>
            <a:off x="6296447" y="3822650"/>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hree columns 2">
  <p:cSld name="TITLE_AND_BODY_1_1_3">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84" name="Google Shape;84;p19"/>
          <p:cNvSpPr txBox="1">
            <a:spLocks noGrp="1"/>
          </p:cNvSpPr>
          <p:nvPr>
            <p:ph type="title" idx="2"/>
          </p:nvPr>
        </p:nvSpPr>
        <p:spPr>
          <a:xfrm>
            <a:off x="3561450" y="1280625"/>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5" name="Google Shape;85;p19"/>
          <p:cNvSpPr txBox="1">
            <a:spLocks noGrp="1"/>
          </p:cNvSpPr>
          <p:nvPr>
            <p:ph type="subTitle" idx="1"/>
          </p:nvPr>
        </p:nvSpPr>
        <p:spPr>
          <a:xfrm>
            <a:off x="3561450" y="1612843"/>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86" name="Google Shape;86;p19"/>
          <p:cNvSpPr txBox="1">
            <a:spLocks noGrp="1"/>
          </p:cNvSpPr>
          <p:nvPr>
            <p:ph type="title" idx="3"/>
          </p:nvPr>
        </p:nvSpPr>
        <p:spPr>
          <a:xfrm>
            <a:off x="3561450" y="2405454"/>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7" name="Google Shape;87;p19"/>
          <p:cNvSpPr txBox="1">
            <a:spLocks noGrp="1"/>
          </p:cNvSpPr>
          <p:nvPr>
            <p:ph type="subTitle" idx="4"/>
          </p:nvPr>
        </p:nvSpPr>
        <p:spPr>
          <a:xfrm>
            <a:off x="3561450" y="2737672"/>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88" name="Google Shape;88;p19"/>
          <p:cNvSpPr txBox="1">
            <a:spLocks noGrp="1"/>
          </p:cNvSpPr>
          <p:nvPr>
            <p:ph type="title" idx="5"/>
          </p:nvPr>
        </p:nvSpPr>
        <p:spPr>
          <a:xfrm>
            <a:off x="3561450" y="3530282"/>
            <a:ext cx="42873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1400"/>
              <a:buNone/>
              <a:defRPr sz="1400"/>
            </a:lvl2pPr>
            <a:lvl3pPr lvl="2" algn="r" rtl="0">
              <a:spcBef>
                <a:spcPts val="0"/>
              </a:spcBef>
              <a:spcAft>
                <a:spcPts val="0"/>
              </a:spcAft>
              <a:buSzPts val="1400"/>
              <a:buNone/>
              <a:defRPr sz="1400"/>
            </a:lvl3pPr>
            <a:lvl4pPr lvl="3" algn="r" rtl="0">
              <a:spcBef>
                <a:spcPts val="0"/>
              </a:spcBef>
              <a:spcAft>
                <a:spcPts val="0"/>
              </a:spcAft>
              <a:buSzPts val="1400"/>
              <a:buNone/>
              <a:defRPr sz="1400"/>
            </a:lvl4pPr>
            <a:lvl5pPr lvl="4" algn="r" rtl="0">
              <a:spcBef>
                <a:spcPts val="0"/>
              </a:spcBef>
              <a:spcAft>
                <a:spcPts val="0"/>
              </a:spcAft>
              <a:buSzPts val="1400"/>
              <a:buNone/>
              <a:defRPr sz="1400"/>
            </a:lvl5pPr>
            <a:lvl6pPr lvl="5" algn="r" rtl="0">
              <a:spcBef>
                <a:spcPts val="0"/>
              </a:spcBef>
              <a:spcAft>
                <a:spcPts val="0"/>
              </a:spcAft>
              <a:buSzPts val="1400"/>
              <a:buNone/>
              <a:defRPr sz="1400"/>
            </a:lvl6pPr>
            <a:lvl7pPr lvl="6" algn="r" rtl="0">
              <a:spcBef>
                <a:spcPts val="0"/>
              </a:spcBef>
              <a:spcAft>
                <a:spcPts val="0"/>
              </a:spcAft>
              <a:buSzPts val="1400"/>
              <a:buNone/>
              <a:defRPr sz="1400"/>
            </a:lvl7pPr>
            <a:lvl8pPr lvl="7" algn="r" rtl="0">
              <a:spcBef>
                <a:spcPts val="0"/>
              </a:spcBef>
              <a:spcAft>
                <a:spcPts val="0"/>
              </a:spcAft>
              <a:buSzPts val="1400"/>
              <a:buNone/>
              <a:defRPr sz="1400"/>
            </a:lvl8pPr>
            <a:lvl9pPr lvl="8" algn="r" rtl="0">
              <a:spcBef>
                <a:spcPts val="0"/>
              </a:spcBef>
              <a:spcAft>
                <a:spcPts val="0"/>
              </a:spcAft>
              <a:buSzPts val="1400"/>
              <a:buNone/>
              <a:defRPr sz="1400"/>
            </a:lvl9pPr>
          </a:lstStyle>
          <a:p>
            <a:endParaRPr/>
          </a:p>
        </p:txBody>
      </p:sp>
      <p:sp>
        <p:nvSpPr>
          <p:cNvPr id="89" name="Google Shape;89;p19"/>
          <p:cNvSpPr txBox="1">
            <a:spLocks noGrp="1"/>
          </p:cNvSpPr>
          <p:nvPr>
            <p:ph type="subTitle" idx="6"/>
          </p:nvPr>
        </p:nvSpPr>
        <p:spPr>
          <a:xfrm>
            <a:off x="3561450" y="3862500"/>
            <a:ext cx="4287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3">
  <p:cSld name="TITLE_AND_BODY_1_1_3_1">
    <p:bg>
      <p:bgPr>
        <a:solidFill>
          <a:schemeClr val="accent1"/>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r" rtl="0">
              <a:spcBef>
                <a:spcPts val="0"/>
              </a:spcBef>
              <a:spcAft>
                <a:spcPts val="0"/>
              </a:spcAft>
              <a:buClr>
                <a:schemeClr val="lt1"/>
              </a:buClr>
              <a:buSzPts val="2800"/>
              <a:buNone/>
              <a:defRPr>
                <a:solidFill>
                  <a:schemeClr val="lt1"/>
                </a:solidFill>
              </a:defRPr>
            </a:lvl2pPr>
            <a:lvl3pPr lvl="2" algn="r" rtl="0">
              <a:spcBef>
                <a:spcPts val="0"/>
              </a:spcBef>
              <a:spcAft>
                <a:spcPts val="0"/>
              </a:spcAft>
              <a:buClr>
                <a:schemeClr val="lt1"/>
              </a:buClr>
              <a:buSzPts val="2800"/>
              <a:buNone/>
              <a:defRPr>
                <a:solidFill>
                  <a:schemeClr val="lt1"/>
                </a:solidFill>
              </a:defRPr>
            </a:lvl3pPr>
            <a:lvl4pPr lvl="3" algn="r" rtl="0">
              <a:spcBef>
                <a:spcPts val="0"/>
              </a:spcBef>
              <a:spcAft>
                <a:spcPts val="0"/>
              </a:spcAft>
              <a:buClr>
                <a:schemeClr val="lt1"/>
              </a:buClr>
              <a:buSzPts val="2800"/>
              <a:buNone/>
              <a:defRPr>
                <a:solidFill>
                  <a:schemeClr val="lt1"/>
                </a:solidFill>
              </a:defRPr>
            </a:lvl4pPr>
            <a:lvl5pPr lvl="4" algn="r" rtl="0">
              <a:spcBef>
                <a:spcPts val="0"/>
              </a:spcBef>
              <a:spcAft>
                <a:spcPts val="0"/>
              </a:spcAft>
              <a:buClr>
                <a:schemeClr val="lt1"/>
              </a:buClr>
              <a:buSzPts val="2800"/>
              <a:buNone/>
              <a:defRPr>
                <a:solidFill>
                  <a:schemeClr val="lt1"/>
                </a:solidFill>
              </a:defRPr>
            </a:lvl5pPr>
            <a:lvl6pPr lvl="5" algn="r" rtl="0">
              <a:spcBef>
                <a:spcPts val="0"/>
              </a:spcBef>
              <a:spcAft>
                <a:spcPts val="0"/>
              </a:spcAft>
              <a:buClr>
                <a:schemeClr val="lt1"/>
              </a:buClr>
              <a:buSzPts val="2800"/>
              <a:buNone/>
              <a:defRPr>
                <a:solidFill>
                  <a:schemeClr val="lt1"/>
                </a:solidFill>
              </a:defRPr>
            </a:lvl6pPr>
            <a:lvl7pPr lvl="6" algn="r" rtl="0">
              <a:spcBef>
                <a:spcPts val="0"/>
              </a:spcBef>
              <a:spcAft>
                <a:spcPts val="0"/>
              </a:spcAft>
              <a:buClr>
                <a:schemeClr val="lt1"/>
              </a:buClr>
              <a:buSzPts val="2800"/>
              <a:buNone/>
              <a:defRPr>
                <a:solidFill>
                  <a:schemeClr val="lt1"/>
                </a:solidFill>
              </a:defRPr>
            </a:lvl7pPr>
            <a:lvl8pPr lvl="7" algn="r" rtl="0">
              <a:spcBef>
                <a:spcPts val="0"/>
              </a:spcBef>
              <a:spcAft>
                <a:spcPts val="0"/>
              </a:spcAft>
              <a:buClr>
                <a:schemeClr val="lt1"/>
              </a:buClr>
              <a:buSzPts val="2800"/>
              <a:buNone/>
              <a:defRPr>
                <a:solidFill>
                  <a:schemeClr val="lt1"/>
                </a:solidFill>
              </a:defRPr>
            </a:lvl8pPr>
            <a:lvl9pPr lvl="8" algn="r" rtl="0">
              <a:spcBef>
                <a:spcPts val="0"/>
              </a:spcBef>
              <a:spcAft>
                <a:spcPts val="0"/>
              </a:spcAft>
              <a:buClr>
                <a:schemeClr val="lt1"/>
              </a:buClr>
              <a:buSzPts val="2800"/>
              <a:buNone/>
              <a:defRPr>
                <a:solidFill>
                  <a:schemeClr val="lt1"/>
                </a:solidFill>
              </a:defRPr>
            </a:lvl9pPr>
          </a:lstStyle>
          <a:p>
            <a:endParaRPr/>
          </a:p>
        </p:txBody>
      </p:sp>
      <p:sp>
        <p:nvSpPr>
          <p:cNvPr id="92" name="Google Shape;92;p20"/>
          <p:cNvSpPr txBox="1">
            <a:spLocks noGrp="1"/>
          </p:cNvSpPr>
          <p:nvPr>
            <p:ph type="title" idx="2"/>
          </p:nvPr>
        </p:nvSpPr>
        <p:spPr>
          <a:xfrm>
            <a:off x="965700"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3" name="Google Shape;93;p20"/>
          <p:cNvSpPr txBox="1">
            <a:spLocks noGrp="1"/>
          </p:cNvSpPr>
          <p:nvPr>
            <p:ph type="subTitle" idx="1"/>
          </p:nvPr>
        </p:nvSpPr>
        <p:spPr>
          <a:xfrm>
            <a:off x="965700"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94" name="Google Shape;94;p20"/>
          <p:cNvSpPr txBox="1">
            <a:spLocks noGrp="1"/>
          </p:cNvSpPr>
          <p:nvPr>
            <p:ph type="title" idx="3"/>
          </p:nvPr>
        </p:nvSpPr>
        <p:spPr>
          <a:xfrm>
            <a:off x="3573147"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5" name="Google Shape;95;p20"/>
          <p:cNvSpPr txBox="1">
            <a:spLocks noGrp="1"/>
          </p:cNvSpPr>
          <p:nvPr>
            <p:ph type="subTitle" idx="4"/>
          </p:nvPr>
        </p:nvSpPr>
        <p:spPr>
          <a:xfrm>
            <a:off x="3573147"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96" name="Google Shape;96;p20"/>
          <p:cNvSpPr txBox="1">
            <a:spLocks noGrp="1"/>
          </p:cNvSpPr>
          <p:nvPr>
            <p:ph type="title" idx="5"/>
          </p:nvPr>
        </p:nvSpPr>
        <p:spPr>
          <a:xfrm>
            <a:off x="6180589" y="2822800"/>
            <a:ext cx="1997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97" name="Google Shape;97;p20"/>
          <p:cNvSpPr txBox="1">
            <a:spLocks noGrp="1"/>
          </p:cNvSpPr>
          <p:nvPr>
            <p:ph type="subTitle" idx="6"/>
          </p:nvPr>
        </p:nvSpPr>
        <p:spPr>
          <a:xfrm>
            <a:off x="6180589" y="3155019"/>
            <a:ext cx="19977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BIG_NUMBER_1">
    <p:spTree>
      <p:nvGrpSpPr>
        <p:cNvPr id="1" name="Shape 98"/>
        <p:cNvGrpSpPr/>
        <p:nvPr/>
      </p:nvGrpSpPr>
      <p:grpSpPr>
        <a:xfrm>
          <a:off x="0" y="0"/>
          <a:ext cx="0" cy="0"/>
          <a:chOff x="0" y="0"/>
          <a:chExt cx="0" cy="0"/>
        </a:xfrm>
      </p:grpSpPr>
      <p:sp>
        <p:nvSpPr>
          <p:cNvPr id="99" name="Google Shape;99;p21"/>
          <p:cNvSpPr txBox="1">
            <a:spLocks noGrp="1"/>
          </p:cNvSpPr>
          <p:nvPr>
            <p:ph type="title" hasCustomPrompt="1"/>
          </p:nvPr>
        </p:nvSpPr>
        <p:spPr>
          <a:xfrm>
            <a:off x="3675900" y="1345956"/>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0" name="Google Shape;100;p21"/>
          <p:cNvSpPr txBox="1">
            <a:spLocks noGrp="1"/>
          </p:cNvSpPr>
          <p:nvPr>
            <p:ph type="title" idx="2"/>
          </p:nvPr>
        </p:nvSpPr>
        <p:spPr>
          <a:xfrm>
            <a:off x="3358650" y="1798900"/>
            <a:ext cx="2426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1" name="Google Shape;101;p21"/>
          <p:cNvSpPr txBox="1">
            <a:spLocks noGrp="1"/>
          </p:cNvSpPr>
          <p:nvPr>
            <p:ph type="subTitle" idx="1"/>
          </p:nvPr>
        </p:nvSpPr>
        <p:spPr>
          <a:xfrm>
            <a:off x="3642600" y="2074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2" name="Google Shape;102;p21"/>
          <p:cNvSpPr txBox="1">
            <a:spLocks noGrp="1"/>
          </p:cNvSpPr>
          <p:nvPr>
            <p:ph type="title" idx="3"/>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3" name="Google Shape;103;p21"/>
          <p:cNvSpPr txBox="1">
            <a:spLocks noGrp="1"/>
          </p:cNvSpPr>
          <p:nvPr>
            <p:ph type="title" idx="4" hasCustomPrompt="1"/>
          </p:nvPr>
        </p:nvSpPr>
        <p:spPr>
          <a:xfrm>
            <a:off x="6162775" y="1294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4" name="Google Shape;104;p21"/>
          <p:cNvSpPr txBox="1">
            <a:spLocks noGrp="1"/>
          </p:cNvSpPr>
          <p:nvPr>
            <p:ph type="title" idx="5"/>
          </p:nvPr>
        </p:nvSpPr>
        <p:spPr>
          <a:xfrm>
            <a:off x="5845525" y="1798900"/>
            <a:ext cx="2426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5" name="Google Shape;105;p21"/>
          <p:cNvSpPr txBox="1">
            <a:spLocks noGrp="1"/>
          </p:cNvSpPr>
          <p:nvPr>
            <p:ph type="subTitle" idx="6"/>
          </p:nvPr>
        </p:nvSpPr>
        <p:spPr>
          <a:xfrm>
            <a:off x="6129475" y="2074650"/>
            <a:ext cx="18219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6" name="Google Shape;106;p21"/>
          <p:cNvSpPr txBox="1">
            <a:spLocks noGrp="1"/>
          </p:cNvSpPr>
          <p:nvPr>
            <p:ph type="title" idx="7" hasCustomPrompt="1"/>
          </p:nvPr>
        </p:nvSpPr>
        <p:spPr>
          <a:xfrm>
            <a:off x="1189025" y="1294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 name="Google Shape;107;p21"/>
          <p:cNvSpPr txBox="1">
            <a:spLocks noGrp="1"/>
          </p:cNvSpPr>
          <p:nvPr>
            <p:ph type="title" idx="8"/>
          </p:nvPr>
        </p:nvSpPr>
        <p:spPr>
          <a:xfrm>
            <a:off x="871775" y="1798900"/>
            <a:ext cx="2426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08" name="Google Shape;108;p21"/>
          <p:cNvSpPr txBox="1">
            <a:spLocks noGrp="1"/>
          </p:cNvSpPr>
          <p:nvPr>
            <p:ph type="subTitle" idx="9"/>
          </p:nvPr>
        </p:nvSpPr>
        <p:spPr>
          <a:xfrm>
            <a:off x="1155725" y="2074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2">
  <p:cSld name="BIG_NUMBER_1_1">
    <p:bg>
      <p:bgPr>
        <a:solidFill>
          <a:schemeClr val="accent1"/>
        </a:solidFill>
        <a:effectLst/>
      </p:bgPr>
    </p:bg>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11" name="Google Shape;111;p22"/>
          <p:cNvSpPr txBox="1">
            <a:spLocks noGrp="1"/>
          </p:cNvSpPr>
          <p:nvPr>
            <p:ph type="title" idx="2" hasCustomPrompt="1"/>
          </p:nvPr>
        </p:nvSpPr>
        <p:spPr>
          <a:xfrm>
            <a:off x="720027" y="1551500"/>
            <a:ext cx="29262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2" name="Google Shape;112;p22"/>
          <p:cNvSpPr txBox="1">
            <a:spLocks noGrp="1"/>
          </p:cNvSpPr>
          <p:nvPr>
            <p:ph type="title" idx="3" hasCustomPrompt="1"/>
          </p:nvPr>
        </p:nvSpPr>
        <p:spPr>
          <a:xfrm>
            <a:off x="2781000" y="2703125"/>
            <a:ext cx="29262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3" name="Google Shape;113;p22"/>
          <p:cNvSpPr txBox="1">
            <a:spLocks noGrp="1"/>
          </p:cNvSpPr>
          <p:nvPr>
            <p:ph type="ctrTitle" idx="4"/>
          </p:nvPr>
        </p:nvSpPr>
        <p:spPr>
          <a:xfrm>
            <a:off x="3231365" y="406965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4" name="Google Shape;114;p22"/>
          <p:cNvSpPr txBox="1">
            <a:spLocks noGrp="1"/>
          </p:cNvSpPr>
          <p:nvPr>
            <p:ph type="title" idx="5" hasCustomPrompt="1"/>
          </p:nvPr>
        </p:nvSpPr>
        <p:spPr>
          <a:xfrm>
            <a:off x="719975" y="3854700"/>
            <a:ext cx="2928000" cy="8583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4700"/>
              <a:buNone/>
              <a:defRPr sz="4700">
                <a:solidFill>
                  <a:schemeClr val="lt2"/>
                </a:solidFill>
              </a:defRPr>
            </a:lvl1pPr>
            <a:lvl2pPr lvl="1"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2pPr>
            <a:lvl3pPr lvl="2"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3pPr>
            <a:lvl4pPr lvl="3"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4pPr>
            <a:lvl5pPr lvl="4"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5pPr>
            <a:lvl6pPr lvl="5"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6pPr>
            <a:lvl7pPr lvl="6"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7pPr>
            <a:lvl8pPr lvl="7"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8pPr>
            <a:lvl9pPr lvl="8" rtl="0">
              <a:spcBef>
                <a:spcPts val="0"/>
              </a:spcBef>
              <a:spcAft>
                <a:spcPts val="0"/>
              </a:spcAft>
              <a:buClr>
                <a:schemeClr val="lt2"/>
              </a:buClr>
              <a:buSzPts val="4700"/>
              <a:buFont typeface="Righteous"/>
              <a:buNone/>
              <a:defRPr sz="4700">
                <a:solidFill>
                  <a:schemeClr val="lt2"/>
                </a:solidFill>
                <a:latin typeface="Righteous"/>
                <a:ea typeface="Righteous"/>
                <a:cs typeface="Righteous"/>
                <a:sym typeface="Righteous"/>
              </a:defRPr>
            </a:lvl9pPr>
          </a:lstStyle>
          <a:p>
            <a:r>
              <a:t>xx%</a:t>
            </a:r>
          </a:p>
        </p:txBody>
      </p:sp>
      <p:sp>
        <p:nvSpPr>
          <p:cNvPr id="115" name="Google Shape;115;p22"/>
          <p:cNvSpPr txBox="1">
            <a:spLocks noGrp="1"/>
          </p:cNvSpPr>
          <p:nvPr>
            <p:ph type="ctrTitle" idx="6"/>
          </p:nvPr>
        </p:nvSpPr>
        <p:spPr>
          <a:xfrm>
            <a:off x="3231365" y="1760600"/>
            <a:ext cx="21030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6" name="Google Shape;116;p22"/>
          <p:cNvSpPr txBox="1">
            <a:spLocks noGrp="1"/>
          </p:cNvSpPr>
          <p:nvPr>
            <p:ph type="ctrTitle" idx="7"/>
          </p:nvPr>
        </p:nvSpPr>
        <p:spPr>
          <a:xfrm>
            <a:off x="5294376" y="2938750"/>
            <a:ext cx="2620200" cy="428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700"/>
              <a:buNone/>
              <a:defRPr sz="2000">
                <a:solidFill>
                  <a:schemeClr val="lt2"/>
                </a:solidFill>
              </a:defRPr>
            </a:lvl1pPr>
            <a:lvl2pPr lvl="1"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2pPr>
            <a:lvl3pPr lvl="2"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3pPr>
            <a:lvl4pPr lvl="3"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4pPr>
            <a:lvl5pPr lvl="4"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5pPr>
            <a:lvl6pPr lvl="5"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6pPr>
            <a:lvl7pPr lvl="6"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7pPr>
            <a:lvl8pPr lvl="7"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8pPr>
            <a:lvl9pPr lvl="8" rtl="0">
              <a:spcBef>
                <a:spcPts val="0"/>
              </a:spcBef>
              <a:spcAft>
                <a:spcPts val="0"/>
              </a:spcAft>
              <a:buClr>
                <a:schemeClr val="lt2"/>
              </a:buClr>
              <a:buSzPts val="1700"/>
              <a:buFont typeface="Righteous"/>
              <a:buNone/>
              <a:defRPr sz="1700">
                <a:solidFill>
                  <a:schemeClr val="lt2"/>
                </a:solidFill>
                <a:latin typeface="Righteous"/>
                <a:ea typeface="Righteous"/>
                <a:cs typeface="Righteous"/>
                <a:sym typeface="Righteous"/>
              </a:defRPr>
            </a:lvl9pPr>
          </a:lstStyle>
          <a:p>
            <a:endParaRPr/>
          </a:p>
        </p:txBody>
      </p:sp>
      <p:sp>
        <p:nvSpPr>
          <p:cNvPr id="117" name="Google Shape;117;p22"/>
          <p:cNvSpPr/>
          <p:nvPr/>
        </p:nvSpPr>
        <p:spPr>
          <a:xfrm>
            <a:off x="454800" y="1531975"/>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a:off x="2520863" y="2670100"/>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2"/>
          <p:cNvSpPr/>
          <p:nvPr/>
        </p:nvSpPr>
        <p:spPr>
          <a:xfrm>
            <a:off x="468675" y="3808225"/>
            <a:ext cx="6042900" cy="9243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3">
  <p:cSld name="BIG_NUMBER_1_1_1">
    <p:bg>
      <p:bgPr>
        <a:solidFill>
          <a:schemeClr val="accent1"/>
        </a:solidFill>
        <a:effectLst/>
      </p:bgPr>
    </p:bg>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2" name="Google Shape;122;p23"/>
          <p:cNvSpPr txBox="1">
            <a:spLocks noGrp="1"/>
          </p:cNvSpPr>
          <p:nvPr>
            <p:ph type="title" idx="2" hasCustomPrompt="1"/>
          </p:nvPr>
        </p:nvSpPr>
        <p:spPr>
          <a:xfrm>
            <a:off x="1843050" y="1465775"/>
            <a:ext cx="5457900" cy="858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4700">
                <a:solidFill>
                  <a:schemeClr val="accent3"/>
                </a:solidFill>
              </a:defRPr>
            </a:lvl1pPr>
            <a:lvl2pPr lvl="1"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9pPr>
          </a:lstStyle>
          <a:p>
            <a:r>
              <a:t>xx%</a:t>
            </a:r>
          </a:p>
        </p:txBody>
      </p:sp>
      <p:sp>
        <p:nvSpPr>
          <p:cNvPr id="123" name="Google Shape;123;p23"/>
          <p:cNvSpPr txBox="1">
            <a:spLocks noGrp="1"/>
          </p:cNvSpPr>
          <p:nvPr>
            <p:ph type="title" idx="3" hasCustomPrompt="1"/>
          </p:nvPr>
        </p:nvSpPr>
        <p:spPr>
          <a:xfrm>
            <a:off x="1843050" y="2922200"/>
            <a:ext cx="5457900" cy="8583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700"/>
              <a:buNone/>
              <a:defRPr sz="4700">
                <a:solidFill>
                  <a:schemeClr val="accent3"/>
                </a:solidFill>
              </a:defRPr>
            </a:lvl1pPr>
            <a:lvl2pPr lvl="1"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2pPr>
            <a:lvl3pPr lvl="2"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3pPr>
            <a:lvl4pPr lvl="3"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4pPr>
            <a:lvl5pPr lvl="4"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5pPr>
            <a:lvl6pPr lvl="5"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6pPr>
            <a:lvl7pPr lvl="6"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7pPr>
            <a:lvl8pPr lvl="7"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8pPr>
            <a:lvl9pPr lvl="8" algn="ctr" rtl="0">
              <a:spcBef>
                <a:spcPts val="0"/>
              </a:spcBef>
              <a:spcAft>
                <a:spcPts val="0"/>
              </a:spcAft>
              <a:buClr>
                <a:schemeClr val="accent3"/>
              </a:buClr>
              <a:buSzPts val="4700"/>
              <a:buFont typeface="Righteous"/>
              <a:buNone/>
              <a:defRPr sz="4700">
                <a:solidFill>
                  <a:schemeClr val="accent3"/>
                </a:solidFill>
                <a:latin typeface="Righteous"/>
                <a:ea typeface="Righteous"/>
                <a:cs typeface="Righteous"/>
                <a:sym typeface="Righteous"/>
              </a:defRPr>
            </a:lvl9pPr>
          </a:lstStyle>
          <a:p>
            <a:r>
              <a:t>xx%</a:t>
            </a:r>
          </a:p>
        </p:txBody>
      </p:sp>
      <p:sp>
        <p:nvSpPr>
          <p:cNvPr id="124" name="Google Shape;124;p23"/>
          <p:cNvSpPr txBox="1">
            <a:spLocks noGrp="1"/>
          </p:cNvSpPr>
          <p:nvPr>
            <p:ph type="ctrTitle" idx="4"/>
          </p:nvPr>
        </p:nvSpPr>
        <p:spPr>
          <a:xfrm>
            <a:off x="2128500" y="2324075"/>
            <a:ext cx="48870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400"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9pPr>
          </a:lstStyle>
          <a:p>
            <a:endParaRPr/>
          </a:p>
        </p:txBody>
      </p:sp>
      <p:sp>
        <p:nvSpPr>
          <p:cNvPr id="125" name="Google Shape;125;p23"/>
          <p:cNvSpPr txBox="1">
            <a:spLocks noGrp="1"/>
          </p:cNvSpPr>
          <p:nvPr>
            <p:ph type="ctrTitle" idx="5"/>
          </p:nvPr>
        </p:nvSpPr>
        <p:spPr>
          <a:xfrm>
            <a:off x="2128500" y="3780500"/>
            <a:ext cx="4887000" cy="4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400"/>
              <a:buFont typeface="Montserrat Medium"/>
              <a:buNone/>
              <a:defRPr sz="1400" b="0">
                <a:solidFill>
                  <a:schemeClr val="lt2"/>
                </a:solidFill>
                <a:latin typeface="Montserrat Medium"/>
                <a:ea typeface="Montserrat Medium"/>
                <a:cs typeface="Montserrat Medium"/>
                <a:sym typeface="Montserrat Medium"/>
              </a:defRPr>
            </a:lvl1pPr>
            <a:lvl2pPr lvl="1"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400"/>
              <a:buFont typeface="Montserrat Medium"/>
              <a:buNone/>
              <a:defRPr sz="1400">
                <a:solidFill>
                  <a:schemeClr val="lt2"/>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Numbers and text  3 1">
  <p:cSld name="BIG_NUMBER_1_1_1_1">
    <p:bg>
      <p:bgPr>
        <a:solidFill>
          <a:schemeClr val="accent1"/>
        </a:solid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128" name="Google Shape;128;p24"/>
          <p:cNvSpPr txBox="1">
            <a:spLocks noGrp="1"/>
          </p:cNvSpPr>
          <p:nvPr>
            <p:ph type="title" idx="2" hasCustomPrompt="1"/>
          </p:nvPr>
        </p:nvSpPr>
        <p:spPr>
          <a:xfrm>
            <a:off x="3675900"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29" name="Google Shape;129;p24"/>
          <p:cNvSpPr txBox="1">
            <a:spLocks noGrp="1"/>
          </p:cNvSpPr>
          <p:nvPr>
            <p:ph type="title" idx="3"/>
          </p:nvPr>
        </p:nvSpPr>
        <p:spPr>
          <a:xfrm>
            <a:off x="3358650"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0" name="Google Shape;130;p24"/>
          <p:cNvSpPr txBox="1">
            <a:spLocks noGrp="1"/>
          </p:cNvSpPr>
          <p:nvPr>
            <p:ph type="subTitle" idx="1"/>
          </p:nvPr>
        </p:nvSpPr>
        <p:spPr>
          <a:xfrm>
            <a:off x="3642600" y="3979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1" name="Google Shape;131;p24"/>
          <p:cNvSpPr txBox="1">
            <a:spLocks noGrp="1"/>
          </p:cNvSpPr>
          <p:nvPr>
            <p:ph type="title" idx="4" hasCustomPrompt="1"/>
          </p:nvPr>
        </p:nvSpPr>
        <p:spPr>
          <a:xfrm>
            <a:off x="6162775"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32" name="Google Shape;132;p24"/>
          <p:cNvSpPr txBox="1">
            <a:spLocks noGrp="1"/>
          </p:cNvSpPr>
          <p:nvPr>
            <p:ph type="title" idx="5"/>
          </p:nvPr>
        </p:nvSpPr>
        <p:spPr>
          <a:xfrm>
            <a:off x="5845525"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3" name="Google Shape;133;p24"/>
          <p:cNvSpPr txBox="1">
            <a:spLocks noGrp="1"/>
          </p:cNvSpPr>
          <p:nvPr>
            <p:ph type="subTitle" idx="6"/>
          </p:nvPr>
        </p:nvSpPr>
        <p:spPr>
          <a:xfrm>
            <a:off x="6130825" y="3979650"/>
            <a:ext cx="18561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134" name="Google Shape;134;p24"/>
          <p:cNvSpPr txBox="1">
            <a:spLocks noGrp="1"/>
          </p:cNvSpPr>
          <p:nvPr>
            <p:ph type="title" idx="7" hasCustomPrompt="1"/>
          </p:nvPr>
        </p:nvSpPr>
        <p:spPr>
          <a:xfrm>
            <a:off x="1189025" y="3199300"/>
            <a:ext cx="1792200" cy="61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r>
              <a:t>xx%</a:t>
            </a:r>
          </a:p>
        </p:txBody>
      </p:sp>
      <p:sp>
        <p:nvSpPr>
          <p:cNvPr id="135" name="Google Shape;135;p24"/>
          <p:cNvSpPr txBox="1">
            <a:spLocks noGrp="1"/>
          </p:cNvSpPr>
          <p:nvPr>
            <p:ph type="title" idx="8"/>
          </p:nvPr>
        </p:nvSpPr>
        <p:spPr>
          <a:xfrm>
            <a:off x="871775" y="3703900"/>
            <a:ext cx="2426700" cy="341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36" name="Google Shape;136;p24"/>
          <p:cNvSpPr txBox="1">
            <a:spLocks noGrp="1"/>
          </p:cNvSpPr>
          <p:nvPr>
            <p:ph type="subTitle" idx="9"/>
          </p:nvPr>
        </p:nvSpPr>
        <p:spPr>
          <a:xfrm>
            <a:off x="1155725" y="3979650"/>
            <a:ext cx="1858800" cy="34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200"/>
              <a:buNone/>
              <a:defRPr sz="1200">
                <a:solidFill>
                  <a:schemeClr val="lt1"/>
                </a:solidFill>
              </a:defRPr>
            </a:lvl1pPr>
            <a:lvl2pPr lvl="1" algn="ctr" rtl="0">
              <a:lnSpc>
                <a:spcPct val="100000"/>
              </a:lnSpc>
              <a:spcBef>
                <a:spcPts val="0"/>
              </a:spcBef>
              <a:spcAft>
                <a:spcPts val="0"/>
              </a:spcAft>
              <a:buClr>
                <a:schemeClr val="lt1"/>
              </a:buClr>
              <a:buSzPts val="1200"/>
              <a:buNone/>
              <a:defRPr sz="1200">
                <a:solidFill>
                  <a:schemeClr val="lt1"/>
                </a:solidFill>
              </a:defRPr>
            </a:lvl2pPr>
            <a:lvl3pPr lvl="2" algn="ctr" rtl="0">
              <a:lnSpc>
                <a:spcPct val="100000"/>
              </a:lnSpc>
              <a:spcBef>
                <a:spcPts val="0"/>
              </a:spcBef>
              <a:spcAft>
                <a:spcPts val="0"/>
              </a:spcAft>
              <a:buClr>
                <a:schemeClr val="lt1"/>
              </a:buClr>
              <a:buSzPts val="1200"/>
              <a:buNone/>
              <a:defRPr sz="1200">
                <a:solidFill>
                  <a:schemeClr val="lt1"/>
                </a:solidFill>
              </a:defRPr>
            </a:lvl3pPr>
            <a:lvl4pPr lvl="3" algn="ctr" rtl="0">
              <a:lnSpc>
                <a:spcPct val="100000"/>
              </a:lnSpc>
              <a:spcBef>
                <a:spcPts val="0"/>
              </a:spcBef>
              <a:spcAft>
                <a:spcPts val="0"/>
              </a:spcAft>
              <a:buClr>
                <a:schemeClr val="lt1"/>
              </a:buClr>
              <a:buSzPts val="1200"/>
              <a:buNone/>
              <a:defRPr sz="1200">
                <a:solidFill>
                  <a:schemeClr val="lt1"/>
                </a:solidFill>
              </a:defRPr>
            </a:lvl4pPr>
            <a:lvl5pPr lvl="4" algn="ctr" rtl="0">
              <a:lnSpc>
                <a:spcPct val="100000"/>
              </a:lnSpc>
              <a:spcBef>
                <a:spcPts val="0"/>
              </a:spcBef>
              <a:spcAft>
                <a:spcPts val="0"/>
              </a:spcAft>
              <a:buClr>
                <a:schemeClr val="lt1"/>
              </a:buClr>
              <a:buSzPts val="1200"/>
              <a:buNone/>
              <a:defRPr sz="1200">
                <a:solidFill>
                  <a:schemeClr val="lt1"/>
                </a:solidFill>
              </a:defRPr>
            </a:lvl5pPr>
            <a:lvl6pPr lvl="5" algn="ctr" rtl="0">
              <a:lnSpc>
                <a:spcPct val="100000"/>
              </a:lnSpc>
              <a:spcBef>
                <a:spcPts val="0"/>
              </a:spcBef>
              <a:spcAft>
                <a:spcPts val="0"/>
              </a:spcAft>
              <a:buClr>
                <a:schemeClr val="lt1"/>
              </a:buClr>
              <a:buSzPts val="1200"/>
              <a:buNone/>
              <a:defRPr sz="1200">
                <a:solidFill>
                  <a:schemeClr val="lt1"/>
                </a:solidFill>
              </a:defRPr>
            </a:lvl6pPr>
            <a:lvl7pPr lvl="6" algn="ctr" rtl="0">
              <a:lnSpc>
                <a:spcPct val="100000"/>
              </a:lnSpc>
              <a:spcBef>
                <a:spcPts val="0"/>
              </a:spcBef>
              <a:spcAft>
                <a:spcPts val="0"/>
              </a:spcAft>
              <a:buClr>
                <a:schemeClr val="lt1"/>
              </a:buClr>
              <a:buSzPts val="1200"/>
              <a:buNone/>
              <a:defRPr sz="1200">
                <a:solidFill>
                  <a:schemeClr val="lt1"/>
                </a:solidFill>
              </a:defRPr>
            </a:lvl7pPr>
            <a:lvl8pPr lvl="7" algn="ctr" rtl="0">
              <a:lnSpc>
                <a:spcPct val="100000"/>
              </a:lnSpc>
              <a:spcBef>
                <a:spcPts val="0"/>
              </a:spcBef>
              <a:spcAft>
                <a:spcPts val="0"/>
              </a:spcAft>
              <a:buClr>
                <a:schemeClr val="lt1"/>
              </a:buClr>
              <a:buSzPts val="1200"/>
              <a:buNone/>
              <a:defRPr sz="1200">
                <a:solidFill>
                  <a:schemeClr val="lt1"/>
                </a:solidFill>
              </a:defRPr>
            </a:lvl8pPr>
            <a:lvl9pPr lvl="8" algn="ctr"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2">
  <p:cSld name="SECTION_TITLE_AND_DESCRIPTION_1_1">
    <p:spTree>
      <p:nvGrpSpPr>
        <p:cNvPr id="1" name="Shape 137"/>
        <p:cNvGrpSpPr/>
        <p:nvPr/>
      </p:nvGrpSpPr>
      <p:grpSpPr>
        <a:xfrm>
          <a:off x="0" y="0"/>
          <a:ext cx="0" cy="0"/>
          <a:chOff x="0" y="0"/>
          <a:chExt cx="0" cy="0"/>
        </a:xfrm>
      </p:grpSpPr>
      <p:sp>
        <p:nvSpPr>
          <p:cNvPr id="138" name="Google Shape;138;p25"/>
          <p:cNvSpPr/>
          <p:nvPr/>
        </p:nvSpPr>
        <p:spPr>
          <a:xfrm>
            <a:off x="-31750" y="-39675"/>
            <a:ext cx="6127800" cy="518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a:spLocks noGrp="1"/>
          </p:cNvSpPr>
          <p:nvPr>
            <p:ph type="title"/>
          </p:nvPr>
        </p:nvSpPr>
        <p:spPr>
          <a:xfrm>
            <a:off x="774850" y="1698650"/>
            <a:ext cx="4129200" cy="1482300"/>
          </a:xfrm>
          <a:prstGeom prst="rect">
            <a:avLst/>
          </a:prstGeom>
        </p:spPr>
        <p:txBody>
          <a:bodyPr spcFirstLastPara="1" wrap="square" lIns="91425" tIns="91425" rIns="91425" bIns="91425" anchor="b" anchorCtr="0">
            <a:noAutofit/>
          </a:bodyPr>
          <a:lstStyle>
            <a:lvl1pPr lvl="0" algn="r" rtl="0">
              <a:lnSpc>
                <a:spcPct val="80000"/>
              </a:lnSpc>
              <a:spcBef>
                <a:spcPts val="0"/>
              </a:spcBef>
              <a:spcAft>
                <a:spcPts val="0"/>
              </a:spcAft>
              <a:buClr>
                <a:schemeClr val="lt1"/>
              </a:buClr>
              <a:buSzPts val="3600"/>
              <a:buNone/>
              <a:defRPr sz="3600">
                <a:solidFill>
                  <a:schemeClr val="lt1"/>
                </a:solidFill>
              </a:defRPr>
            </a:lvl1pPr>
            <a:lvl2pPr lvl="1" algn="r" rtl="0">
              <a:lnSpc>
                <a:spcPct val="80000"/>
              </a:lnSpc>
              <a:spcBef>
                <a:spcPts val="0"/>
              </a:spcBef>
              <a:spcAft>
                <a:spcPts val="0"/>
              </a:spcAft>
              <a:buClr>
                <a:schemeClr val="lt1"/>
              </a:buClr>
              <a:buSzPts val="3600"/>
              <a:buNone/>
              <a:defRPr sz="3600">
                <a:solidFill>
                  <a:schemeClr val="lt1"/>
                </a:solidFill>
              </a:defRPr>
            </a:lvl2pPr>
            <a:lvl3pPr lvl="2" algn="r" rtl="0">
              <a:lnSpc>
                <a:spcPct val="80000"/>
              </a:lnSpc>
              <a:spcBef>
                <a:spcPts val="0"/>
              </a:spcBef>
              <a:spcAft>
                <a:spcPts val="0"/>
              </a:spcAft>
              <a:buClr>
                <a:schemeClr val="lt1"/>
              </a:buClr>
              <a:buSzPts val="3600"/>
              <a:buNone/>
              <a:defRPr sz="3600">
                <a:solidFill>
                  <a:schemeClr val="lt1"/>
                </a:solidFill>
              </a:defRPr>
            </a:lvl3pPr>
            <a:lvl4pPr lvl="3" algn="r" rtl="0">
              <a:lnSpc>
                <a:spcPct val="80000"/>
              </a:lnSpc>
              <a:spcBef>
                <a:spcPts val="0"/>
              </a:spcBef>
              <a:spcAft>
                <a:spcPts val="0"/>
              </a:spcAft>
              <a:buClr>
                <a:schemeClr val="lt1"/>
              </a:buClr>
              <a:buSzPts val="3600"/>
              <a:buNone/>
              <a:defRPr sz="3600">
                <a:solidFill>
                  <a:schemeClr val="lt1"/>
                </a:solidFill>
              </a:defRPr>
            </a:lvl4pPr>
            <a:lvl5pPr lvl="4" algn="r" rtl="0">
              <a:lnSpc>
                <a:spcPct val="80000"/>
              </a:lnSpc>
              <a:spcBef>
                <a:spcPts val="0"/>
              </a:spcBef>
              <a:spcAft>
                <a:spcPts val="0"/>
              </a:spcAft>
              <a:buClr>
                <a:schemeClr val="lt1"/>
              </a:buClr>
              <a:buSzPts val="3600"/>
              <a:buNone/>
              <a:defRPr sz="3600">
                <a:solidFill>
                  <a:schemeClr val="lt1"/>
                </a:solidFill>
              </a:defRPr>
            </a:lvl5pPr>
            <a:lvl6pPr lvl="5" algn="r" rtl="0">
              <a:lnSpc>
                <a:spcPct val="80000"/>
              </a:lnSpc>
              <a:spcBef>
                <a:spcPts val="0"/>
              </a:spcBef>
              <a:spcAft>
                <a:spcPts val="0"/>
              </a:spcAft>
              <a:buClr>
                <a:schemeClr val="lt1"/>
              </a:buClr>
              <a:buSzPts val="3600"/>
              <a:buNone/>
              <a:defRPr sz="3600">
                <a:solidFill>
                  <a:schemeClr val="lt1"/>
                </a:solidFill>
              </a:defRPr>
            </a:lvl6pPr>
            <a:lvl7pPr lvl="6" algn="r" rtl="0">
              <a:lnSpc>
                <a:spcPct val="80000"/>
              </a:lnSpc>
              <a:spcBef>
                <a:spcPts val="0"/>
              </a:spcBef>
              <a:spcAft>
                <a:spcPts val="0"/>
              </a:spcAft>
              <a:buClr>
                <a:schemeClr val="lt1"/>
              </a:buClr>
              <a:buSzPts val="3600"/>
              <a:buNone/>
              <a:defRPr sz="3600">
                <a:solidFill>
                  <a:schemeClr val="lt1"/>
                </a:solidFill>
              </a:defRPr>
            </a:lvl7pPr>
            <a:lvl8pPr lvl="7" algn="r" rtl="0">
              <a:lnSpc>
                <a:spcPct val="80000"/>
              </a:lnSpc>
              <a:spcBef>
                <a:spcPts val="0"/>
              </a:spcBef>
              <a:spcAft>
                <a:spcPts val="0"/>
              </a:spcAft>
              <a:buClr>
                <a:schemeClr val="lt1"/>
              </a:buClr>
              <a:buSzPts val="3600"/>
              <a:buNone/>
              <a:defRPr sz="3600">
                <a:solidFill>
                  <a:schemeClr val="lt1"/>
                </a:solidFill>
              </a:defRPr>
            </a:lvl8pPr>
            <a:lvl9pPr lvl="8" algn="r" rtl="0">
              <a:lnSpc>
                <a:spcPct val="80000"/>
              </a:lnSpc>
              <a:spcBef>
                <a:spcPts val="0"/>
              </a:spcBef>
              <a:spcAft>
                <a:spcPts val="0"/>
              </a:spcAft>
              <a:buClr>
                <a:schemeClr val="lt1"/>
              </a:buClr>
              <a:buSzPts val="3600"/>
              <a:buNone/>
              <a:defRPr sz="3600">
                <a:solidFill>
                  <a:schemeClr val="lt1"/>
                </a:solidFill>
              </a:defRPr>
            </a:lvl9pPr>
          </a:lstStyle>
          <a:p>
            <a:endParaRPr/>
          </a:p>
        </p:txBody>
      </p:sp>
      <p:sp>
        <p:nvSpPr>
          <p:cNvPr id="140" name="Google Shape;140;p25"/>
          <p:cNvSpPr txBox="1">
            <a:spLocks noGrp="1"/>
          </p:cNvSpPr>
          <p:nvPr>
            <p:ph type="subTitle" idx="1"/>
          </p:nvPr>
        </p:nvSpPr>
        <p:spPr>
          <a:xfrm>
            <a:off x="1656850" y="3108204"/>
            <a:ext cx="3247200" cy="123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lt1"/>
              </a:buClr>
              <a:buSzPts val="1600"/>
              <a:buNone/>
              <a:defRPr sz="1600">
                <a:solidFill>
                  <a:schemeClr val="lt1"/>
                </a:solidFill>
              </a:defRPr>
            </a:lvl1pPr>
            <a:lvl2pPr lvl="1" algn="r" rtl="0">
              <a:lnSpc>
                <a:spcPct val="100000"/>
              </a:lnSpc>
              <a:spcBef>
                <a:spcPts val="0"/>
              </a:spcBef>
              <a:spcAft>
                <a:spcPts val="0"/>
              </a:spcAft>
              <a:buClr>
                <a:schemeClr val="lt1"/>
              </a:buClr>
              <a:buSzPts val="1600"/>
              <a:buNone/>
              <a:defRPr sz="1600">
                <a:solidFill>
                  <a:schemeClr val="lt1"/>
                </a:solidFill>
              </a:defRPr>
            </a:lvl2pPr>
            <a:lvl3pPr lvl="2" algn="r" rtl="0">
              <a:lnSpc>
                <a:spcPct val="100000"/>
              </a:lnSpc>
              <a:spcBef>
                <a:spcPts val="0"/>
              </a:spcBef>
              <a:spcAft>
                <a:spcPts val="0"/>
              </a:spcAft>
              <a:buClr>
                <a:schemeClr val="lt1"/>
              </a:buClr>
              <a:buSzPts val="1600"/>
              <a:buNone/>
              <a:defRPr sz="1600">
                <a:solidFill>
                  <a:schemeClr val="lt1"/>
                </a:solidFill>
              </a:defRPr>
            </a:lvl3pPr>
            <a:lvl4pPr lvl="3" algn="r" rtl="0">
              <a:lnSpc>
                <a:spcPct val="100000"/>
              </a:lnSpc>
              <a:spcBef>
                <a:spcPts val="0"/>
              </a:spcBef>
              <a:spcAft>
                <a:spcPts val="0"/>
              </a:spcAft>
              <a:buClr>
                <a:schemeClr val="lt1"/>
              </a:buClr>
              <a:buSzPts val="1600"/>
              <a:buNone/>
              <a:defRPr sz="1600">
                <a:solidFill>
                  <a:schemeClr val="lt1"/>
                </a:solidFill>
              </a:defRPr>
            </a:lvl4pPr>
            <a:lvl5pPr lvl="4" algn="r" rtl="0">
              <a:lnSpc>
                <a:spcPct val="100000"/>
              </a:lnSpc>
              <a:spcBef>
                <a:spcPts val="0"/>
              </a:spcBef>
              <a:spcAft>
                <a:spcPts val="0"/>
              </a:spcAft>
              <a:buClr>
                <a:schemeClr val="lt1"/>
              </a:buClr>
              <a:buSzPts val="1600"/>
              <a:buNone/>
              <a:defRPr sz="1600">
                <a:solidFill>
                  <a:schemeClr val="lt1"/>
                </a:solidFill>
              </a:defRPr>
            </a:lvl5pPr>
            <a:lvl6pPr lvl="5" algn="r" rtl="0">
              <a:lnSpc>
                <a:spcPct val="100000"/>
              </a:lnSpc>
              <a:spcBef>
                <a:spcPts val="0"/>
              </a:spcBef>
              <a:spcAft>
                <a:spcPts val="0"/>
              </a:spcAft>
              <a:buClr>
                <a:schemeClr val="lt1"/>
              </a:buClr>
              <a:buSzPts val="1600"/>
              <a:buNone/>
              <a:defRPr sz="1600">
                <a:solidFill>
                  <a:schemeClr val="lt1"/>
                </a:solidFill>
              </a:defRPr>
            </a:lvl6pPr>
            <a:lvl7pPr lvl="6" algn="r" rtl="0">
              <a:lnSpc>
                <a:spcPct val="100000"/>
              </a:lnSpc>
              <a:spcBef>
                <a:spcPts val="0"/>
              </a:spcBef>
              <a:spcAft>
                <a:spcPts val="0"/>
              </a:spcAft>
              <a:buClr>
                <a:schemeClr val="lt1"/>
              </a:buClr>
              <a:buSzPts val="1600"/>
              <a:buNone/>
              <a:defRPr sz="1600">
                <a:solidFill>
                  <a:schemeClr val="lt1"/>
                </a:solidFill>
              </a:defRPr>
            </a:lvl7pPr>
            <a:lvl8pPr lvl="7" algn="r" rtl="0">
              <a:lnSpc>
                <a:spcPct val="100000"/>
              </a:lnSpc>
              <a:spcBef>
                <a:spcPts val="0"/>
              </a:spcBef>
              <a:spcAft>
                <a:spcPts val="0"/>
              </a:spcAft>
              <a:buClr>
                <a:schemeClr val="lt1"/>
              </a:buClr>
              <a:buSzPts val="1600"/>
              <a:buNone/>
              <a:defRPr sz="1600">
                <a:solidFill>
                  <a:schemeClr val="lt1"/>
                </a:solidFill>
              </a:defRPr>
            </a:lvl8pPr>
            <a:lvl9pPr lvl="8" algn="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41" name="Google Shape;141;p25"/>
          <p:cNvSpPr txBox="1">
            <a:spLocks noGrp="1"/>
          </p:cNvSpPr>
          <p:nvPr>
            <p:ph type="title" idx="2" hasCustomPrompt="1"/>
          </p:nvPr>
        </p:nvSpPr>
        <p:spPr>
          <a:xfrm>
            <a:off x="3149350" y="1367754"/>
            <a:ext cx="1754700" cy="6048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3600"/>
              <a:buNone/>
              <a:defRPr sz="3600">
                <a:solidFill>
                  <a:schemeClr val="lt1"/>
                </a:solidFill>
              </a:defRPr>
            </a:lvl1pPr>
            <a:lvl2pPr lvl="1" algn="r" rtl="0">
              <a:spcBef>
                <a:spcPts val="0"/>
              </a:spcBef>
              <a:spcAft>
                <a:spcPts val="0"/>
              </a:spcAft>
              <a:buClr>
                <a:schemeClr val="lt1"/>
              </a:buClr>
              <a:buSzPts val="12000"/>
              <a:buNone/>
              <a:defRPr sz="12000">
                <a:solidFill>
                  <a:schemeClr val="lt1"/>
                </a:solidFill>
              </a:defRPr>
            </a:lvl2pPr>
            <a:lvl3pPr lvl="2" algn="r" rtl="0">
              <a:spcBef>
                <a:spcPts val="0"/>
              </a:spcBef>
              <a:spcAft>
                <a:spcPts val="0"/>
              </a:spcAft>
              <a:buClr>
                <a:schemeClr val="lt1"/>
              </a:buClr>
              <a:buSzPts val="12000"/>
              <a:buNone/>
              <a:defRPr sz="12000">
                <a:solidFill>
                  <a:schemeClr val="lt1"/>
                </a:solidFill>
              </a:defRPr>
            </a:lvl3pPr>
            <a:lvl4pPr lvl="3" algn="r" rtl="0">
              <a:spcBef>
                <a:spcPts val="0"/>
              </a:spcBef>
              <a:spcAft>
                <a:spcPts val="0"/>
              </a:spcAft>
              <a:buClr>
                <a:schemeClr val="lt1"/>
              </a:buClr>
              <a:buSzPts val="12000"/>
              <a:buNone/>
              <a:defRPr sz="12000">
                <a:solidFill>
                  <a:schemeClr val="lt1"/>
                </a:solidFill>
              </a:defRPr>
            </a:lvl4pPr>
            <a:lvl5pPr lvl="4" algn="r" rtl="0">
              <a:spcBef>
                <a:spcPts val="0"/>
              </a:spcBef>
              <a:spcAft>
                <a:spcPts val="0"/>
              </a:spcAft>
              <a:buClr>
                <a:schemeClr val="lt1"/>
              </a:buClr>
              <a:buSzPts val="12000"/>
              <a:buNone/>
              <a:defRPr sz="12000">
                <a:solidFill>
                  <a:schemeClr val="lt1"/>
                </a:solidFill>
              </a:defRPr>
            </a:lvl5pPr>
            <a:lvl6pPr lvl="5" algn="r" rtl="0">
              <a:spcBef>
                <a:spcPts val="0"/>
              </a:spcBef>
              <a:spcAft>
                <a:spcPts val="0"/>
              </a:spcAft>
              <a:buClr>
                <a:schemeClr val="lt1"/>
              </a:buClr>
              <a:buSzPts val="12000"/>
              <a:buNone/>
              <a:defRPr sz="12000">
                <a:solidFill>
                  <a:schemeClr val="lt1"/>
                </a:solidFill>
              </a:defRPr>
            </a:lvl6pPr>
            <a:lvl7pPr lvl="6" algn="r" rtl="0">
              <a:spcBef>
                <a:spcPts val="0"/>
              </a:spcBef>
              <a:spcAft>
                <a:spcPts val="0"/>
              </a:spcAft>
              <a:buClr>
                <a:schemeClr val="lt1"/>
              </a:buClr>
              <a:buSzPts val="12000"/>
              <a:buNone/>
              <a:defRPr sz="12000">
                <a:solidFill>
                  <a:schemeClr val="lt1"/>
                </a:solidFill>
              </a:defRPr>
            </a:lvl7pPr>
            <a:lvl8pPr lvl="7" algn="r" rtl="0">
              <a:spcBef>
                <a:spcPts val="0"/>
              </a:spcBef>
              <a:spcAft>
                <a:spcPts val="0"/>
              </a:spcAft>
              <a:buClr>
                <a:schemeClr val="lt1"/>
              </a:buClr>
              <a:buSzPts val="12000"/>
              <a:buNone/>
              <a:defRPr sz="12000">
                <a:solidFill>
                  <a:schemeClr val="lt1"/>
                </a:solidFill>
              </a:defRPr>
            </a:lvl8pPr>
            <a:lvl9pPr lvl="8" algn="r" rtl="0">
              <a:spcBef>
                <a:spcPts val="0"/>
              </a:spcBef>
              <a:spcAft>
                <a:spcPts val="0"/>
              </a:spcAft>
              <a:buClr>
                <a:schemeClr val="lt1"/>
              </a:buClr>
              <a:buSzPts val="12000"/>
              <a:buNone/>
              <a:defRPr sz="12000">
                <a:solidFill>
                  <a:schemeClr val="lt1"/>
                </a:solidFill>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four columns">
  <p:cSld name="TITLE_AND_BODY_1_2">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4" name="Google Shape;144;p26"/>
          <p:cNvSpPr txBox="1">
            <a:spLocks noGrp="1"/>
          </p:cNvSpPr>
          <p:nvPr>
            <p:ph type="title" idx="2"/>
          </p:nvPr>
        </p:nvSpPr>
        <p:spPr>
          <a:xfrm>
            <a:off x="848400" y="30135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5" name="Google Shape;145;p26"/>
          <p:cNvSpPr txBox="1">
            <a:spLocks noGrp="1"/>
          </p:cNvSpPr>
          <p:nvPr>
            <p:ph type="subTitle" idx="1"/>
          </p:nvPr>
        </p:nvSpPr>
        <p:spPr>
          <a:xfrm>
            <a:off x="848400"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6" name="Google Shape;146;p26"/>
          <p:cNvSpPr txBox="1">
            <a:spLocks noGrp="1"/>
          </p:cNvSpPr>
          <p:nvPr>
            <p:ph type="title" idx="3"/>
          </p:nvPr>
        </p:nvSpPr>
        <p:spPr>
          <a:xfrm>
            <a:off x="2765499" y="30135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7" name="Google Shape;147;p26"/>
          <p:cNvSpPr txBox="1">
            <a:spLocks noGrp="1"/>
          </p:cNvSpPr>
          <p:nvPr>
            <p:ph type="subTitle" idx="4"/>
          </p:nvPr>
        </p:nvSpPr>
        <p:spPr>
          <a:xfrm>
            <a:off x="2765499"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8" name="Google Shape;148;p26"/>
          <p:cNvSpPr txBox="1">
            <a:spLocks noGrp="1"/>
          </p:cNvSpPr>
          <p:nvPr>
            <p:ph type="title" idx="5"/>
          </p:nvPr>
        </p:nvSpPr>
        <p:spPr>
          <a:xfrm>
            <a:off x="4682598" y="30135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49" name="Google Shape;149;p26"/>
          <p:cNvSpPr txBox="1">
            <a:spLocks noGrp="1"/>
          </p:cNvSpPr>
          <p:nvPr>
            <p:ph type="subTitle" idx="6"/>
          </p:nvPr>
        </p:nvSpPr>
        <p:spPr>
          <a:xfrm>
            <a:off x="4682598"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0" name="Google Shape;150;p26"/>
          <p:cNvSpPr txBox="1">
            <a:spLocks noGrp="1"/>
          </p:cNvSpPr>
          <p:nvPr>
            <p:ph type="title" idx="7"/>
          </p:nvPr>
        </p:nvSpPr>
        <p:spPr>
          <a:xfrm>
            <a:off x="6599697" y="30135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51" name="Google Shape;151;p26"/>
          <p:cNvSpPr txBox="1">
            <a:spLocks noGrp="1"/>
          </p:cNvSpPr>
          <p:nvPr>
            <p:ph type="subTitle" idx="8"/>
          </p:nvPr>
        </p:nvSpPr>
        <p:spPr>
          <a:xfrm>
            <a:off x="6599697"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four columns 2">
  <p:cSld name="TITLE_AND_BODY_1_2_1">
    <p:bg>
      <p:bgPr>
        <a:solidFill>
          <a:schemeClr val="accent1"/>
        </a:solidFill>
        <a:effectLst/>
      </p:bgPr>
    </p:bg>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2600">
                <a:solidFill>
                  <a:schemeClr val="lt2"/>
                </a:solidFill>
              </a:defRPr>
            </a:lvl1pPr>
            <a:lvl2pPr lvl="1" algn="ctr" rtl="0">
              <a:spcBef>
                <a:spcPts val="0"/>
              </a:spcBef>
              <a:spcAft>
                <a:spcPts val="0"/>
              </a:spcAft>
              <a:buClr>
                <a:schemeClr val="lt2"/>
              </a:buClr>
              <a:buSzPts val="2800"/>
              <a:buNone/>
              <a:defRPr>
                <a:solidFill>
                  <a:schemeClr val="lt2"/>
                </a:solidFill>
              </a:defRPr>
            </a:lvl2pPr>
            <a:lvl3pPr lvl="2" algn="ctr" rtl="0">
              <a:spcBef>
                <a:spcPts val="0"/>
              </a:spcBef>
              <a:spcAft>
                <a:spcPts val="0"/>
              </a:spcAft>
              <a:buClr>
                <a:schemeClr val="lt2"/>
              </a:buClr>
              <a:buSzPts val="2800"/>
              <a:buNone/>
              <a:defRPr>
                <a:solidFill>
                  <a:schemeClr val="lt2"/>
                </a:solidFill>
              </a:defRPr>
            </a:lvl3pPr>
            <a:lvl4pPr lvl="3" algn="ctr" rtl="0">
              <a:spcBef>
                <a:spcPts val="0"/>
              </a:spcBef>
              <a:spcAft>
                <a:spcPts val="0"/>
              </a:spcAft>
              <a:buClr>
                <a:schemeClr val="lt2"/>
              </a:buClr>
              <a:buSzPts val="2800"/>
              <a:buNone/>
              <a:defRPr>
                <a:solidFill>
                  <a:schemeClr val="lt2"/>
                </a:solidFill>
              </a:defRPr>
            </a:lvl4pPr>
            <a:lvl5pPr lvl="4" algn="ctr" rtl="0">
              <a:spcBef>
                <a:spcPts val="0"/>
              </a:spcBef>
              <a:spcAft>
                <a:spcPts val="0"/>
              </a:spcAft>
              <a:buClr>
                <a:schemeClr val="lt2"/>
              </a:buClr>
              <a:buSzPts val="2800"/>
              <a:buNone/>
              <a:defRPr>
                <a:solidFill>
                  <a:schemeClr val="lt2"/>
                </a:solidFill>
              </a:defRPr>
            </a:lvl5pPr>
            <a:lvl6pPr lvl="5" algn="ctr" rtl="0">
              <a:spcBef>
                <a:spcPts val="0"/>
              </a:spcBef>
              <a:spcAft>
                <a:spcPts val="0"/>
              </a:spcAft>
              <a:buClr>
                <a:schemeClr val="lt2"/>
              </a:buClr>
              <a:buSzPts val="2800"/>
              <a:buNone/>
              <a:defRPr>
                <a:solidFill>
                  <a:schemeClr val="lt2"/>
                </a:solidFill>
              </a:defRPr>
            </a:lvl6pPr>
            <a:lvl7pPr lvl="6" algn="ctr" rtl="0">
              <a:spcBef>
                <a:spcPts val="0"/>
              </a:spcBef>
              <a:spcAft>
                <a:spcPts val="0"/>
              </a:spcAft>
              <a:buClr>
                <a:schemeClr val="lt2"/>
              </a:buClr>
              <a:buSzPts val="2800"/>
              <a:buNone/>
              <a:defRPr>
                <a:solidFill>
                  <a:schemeClr val="lt2"/>
                </a:solidFill>
              </a:defRPr>
            </a:lvl7pPr>
            <a:lvl8pPr lvl="7" algn="ctr" rtl="0">
              <a:spcBef>
                <a:spcPts val="0"/>
              </a:spcBef>
              <a:spcAft>
                <a:spcPts val="0"/>
              </a:spcAft>
              <a:buClr>
                <a:schemeClr val="lt2"/>
              </a:buClr>
              <a:buSzPts val="2800"/>
              <a:buNone/>
              <a:defRPr>
                <a:solidFill>
                  <a:schemeClr val="lt2"/>
                </a:solidFill>
              </a:defRPr>
            </a:lvl8pPr>
            <a:lvl9pPr lvl="8" algn="ctr" rtl="0">
              <a:spcBef>
                <a:spcPts val="0"/>
              </a:spcBef>
              <a:spcAft>
                <a:spcPts val="0"/>
              </a:spcAft>
              <a:buClr>
                <a:schemeClr val="lt2"/>
              </a:buClr>
              <a:buSzPts val="2800"/>
              <a:buNone/>
              <a:defRPr>
                <a:solidFill>
                  <a:schemeClr val="lt2"/>
                </a:solidFill>
              </a:defRPr>
            </a:lvl9pPr>
          </a:lstStyle>
          <a:p>
            <a:endParaRPr/>
          </a:p>
        </p:txBody>
      </p:sp>
      <p:sp>
        <p:nvSpPr>
          <p:cNvPr id="154" name="Google Shape;154;p27"/>
          <p:cNvSpPr txBox="1">
            <a:spLocks noGrp="1"/>
          </p:cNvSpPr>
          <p:nvPr>
            <p:ph type="title" idx="2"/>
          </p:nvPr>
        </p:nvSpPr>
        <p:spPr>
          <a:xfrm>
            <a:off x="848400" y="31659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5" name="Google Shape;155;p27"/>
          <p:cNvSpPr txBox="1">
            <a:spLocks noGrp="1"/>
          </p:cNvSpPr>
          <p:nvPr>
            <p:ph type="subTitle" idx="1"/>
          </p:nvPr>
        </p:nvSpPr>
        <p:spPr>
          <a:xfrm>
            <a:off x="848400" y="35178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56" name="Google Shape;156;p27"/>
          <p:cNvSpPr txBox="1">
            <a:spLocks noGrp="1"/>
          </p:cNvSpPr>
          <p:nvPr>
            <p:ph type="title" idx="3"/>
          </p:nvPr>
        </p:nvSpPr>
        <p:spPr>
          <a:xfrm>
            <a:off x="2765499" y="15657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7" name="Google Shape;157;p27"/>
          <p:cNvSpPr txBox="1">
            <a:spLocks noGrp="1"/>
          </p:cNvSpPr>
          <p:nvPr>
            <p:ph type="subTitle" idx="4"/>
          </p:nvPr>
        </p:nvSpPr>
        <p:spPr>
          <a:xfrm>
            <a:off x="2765499" y="19176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58" name="Google Shape;158;p27"/>
          <p:cNvSpPr txBox="1">
            <a:spLocks noGrp="1"/>
          </p:cNvSpPr>
          <p:nvPr>
            <p:ph type="title" idx="5"/>
          </p:nvPr>
        </p:nvSpPr>
        <p:spPr>
          <a:xfrm>
            <a:off x="4682598" y="31659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59" name="Google Shape;159;p27"/>
          <p:cNvSpPr txBox="1">
            <a:spLocks noGrp="1"/>
          </p:cNvSpPr>
          <p:nvPr>
            <p:ph type="subTitle" idx="6"/>
          </p:nvPr>
        </p:nvSpPr>
        <p:spPr>
          <a:xfrm>
            <a:off x="4682598" y="35178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60" name="Google Shape;160;p27"/>
          <p:cNvSpPr txBox="1">
            <a:spLocks noGrp="1"/>
          </p:cNvSpPr>
          <p:nvPr>
            <p:ph type="title" idx="7"/>
          </p:nvPr>
        </p:nvSpPr>
        <p:spPr>
          <a:xfrm>
            <a:off x="6599697" y="15657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61" name="Google Shape;161;p27"/>
          <p:cNvSpPr txBox="1">
            <a:spLocks noGrp="1"/>
          </p:cNvSpPr>
          <p:nvPr>
            <p:ph type="subTitle" idx="8"/>
          </p:nvPr>
        </p:nvSpPr>
        <p:spPr>
          <a:xfrm>
            <a:off x="6599697" y="19176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895163" y="1690704"/>
            <a:ext cx="3247200" cy="1482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3600"/>
            </a:lvl1pPr>
            <a:lvl2pPr lvl="1" algn="ctr" rtl="0">
              <a:lnSpc>
                <a:spcPct val="80000"/>
              </a:lnSpc>
              <a:spcBef>
                <a:spcPts val="0"/>
              </a:spcBef>
              <a:spcAft>
                <a:spcPts val="0"/>
              </a:spcAft>
              <a:buClr>
                <a:schemeClr val="accent1"/>
              </a:buClr>
              <a:buSzPts val="3600"/>
              <a:buNone/>
              <a:defRPr sz="3600">
                <a:solidFill>
                  <a:schemeClr val="accent1"/>
                </a:solidFill>
              </a:defRPr>
            </a:lvl2pPr>
            <a:lvl3pPr lvl="2" algn="ctr" rtl="0">
              <a:lnSpc>
                <a:spcPct val="80000"/>
              </a:lnSpc>
              <a:spcBef>
                <a:spcPts val="0"/>
              </a:spcBef>
              <a:spcAft>
                <a:spcPts val="0"/>
              </a:spcAft>
              <a:buClr>
                <a:schemeClr val="accent1"/>
              </a:buClr>
              <a:buSzPts val="3600"/>
              <a:buNone/>
              <a:defRPr sz="3600">
                <a:solidFill>
                  <a:schemeClr val="accent1"/>
                </a:solidFill>
              </a:defRPr>
            </a:lvl3pPr>
            <a:lvl4pPr lvl="3" algn="ctr" rtl="0">
              <a:lnSpc>
                <a:spcPct val="80000"/>
              </a:lnSpc>
              <a:spcBef>
                <a:spcPts val="0"/>
              </a:spcBef>
              <a:spcAft>
                <a:spcPts val="0"/>
              </a:spcAft>
              <a:buClr>
                <a:schemeClr val="accent1"/>
              </a:buClr>
              <a:buSzPts val="3600"/>
              <a:buNone/>
              <a:defRPr sz="3600">
                <a:solidFill>
                  <a:schemeClr val="accent1"/>
                </a:solidFill>
              </a:defRPr>
            </a:lvl4pPr>
            <a:lvl5pPr lvl="4" algn="ctr" rtl="0">
              <a:lnSpc>
                <a:spcPct val="80000"/>
              </a:lnSpc>
              <a:spcBef>
                <a:spcPts val="0"/>
              </a:spcBef>
              <a:spcAft>
                <a:spcPts val="0"/>
              </a:spcAft>
              <a:buClr>
                <a:schemeClr val="accent1"/>
              </a:buClr>
              <a:buSzPts val="3600"/>
              <a:buNone/>
              <a:defRPr sz="3600">
                <a:solidFill>
                  <a:schemeClr val="accent1"/>
                </a:solidFill>
              </a:defRPr>
            </a:lvl5pPr>
            <a:lvl6pPr lvl="5" algn="ctr" rtl="0">
              <a:lnSpc>
                <a:spcPct val="80000"/>
              </a:lnSpc>
              <a:spcBef>
                <a:spcPts val="0"/>
              </a:spcBef>
              <a:spcAft>
                <a:spcPts val="0"/>
              </a:spcAft>
              <a:buClr>
                <a:schemeClr val="accent1"/>
              </a:buClr>
              <a:buSzPts val="3600"/>
              <a:buNone/>
              <a:defRPr sz="3600">
                <a:solidFill>
                  <a:schemeClr val="accent1"/>
                </a:solidFill>
              </a:defRPr>
            </a:lvl6pPr>
            <a:lvl7pPr lvl="6" algn="ctr" rtl="0">
              <a:lnSpc>
                <a:spcPct val="80000"/>
              </a:lnSpc>
              <a:spcBef>
                <a:spcPts val="0"/>
              </a:spcBef>
              <a:spcAft>
                <a:spcPts val="0"/>
              </a:spcAft>
              <a:buClr>
                <a:schemeClr val="accent1"/>
              </a:buClr>
              <a:buSzPts val="3600"/>
              <a:buNone/>
              <a:defRPr sz="3600">
                <a:solidFill>
                  <a:schemeClr val="accent1"/>
                </a:solidFill>
              </a:defRPr>
            </a:lvl7pPr>
            <a:lvl8pPr lvl="7" algn="ctr" rtl="0">
              <a:lnSpc>
                <a:spcPct val="80000"/>
              </a:lnSpc>
              <a:spcBef>
                <a:spcPts val="0"/>
              </a:spcBef>
              <a:spcAft>
                <a:spcPts val="0"/>
              </a:spcAft>
              <a:buClr>
                <a:schemeClr val="accent1"/>
              </a:buClr>
              <a:buSzPts val="3600"/>
              <a:buNone/>
              <a:defRPr sz="3600">
                <a:solidFill>
                  <a:schemeClr val="accent1"/>
                </a:solidFill>
              </a:defRPr>
            </a:lvl8pPr>
            <a:lvl9pPr lvl="8" algn="ctr" rtl="0">
              <a:lnSpc>
                <a:spcPct val="80000"/>
              </a:lnSpc>
              <a:spcBef>
                <a:spcPts val="0"/>
              </a:spcBef>
              <a:spcAft>
                <a:spcPts val="0"/>
              </a:spcAft>
              <a:buClr>
                <a:schemeClr val="accent1"/>
              </a:buClr>
              <a:buSzPts val="3600"/>
              <a:buNone/>
              <a:defRPr sz="3600">
                <a:solidFill>
                  <a:schemeClr val="accent1"/>
                </a:solidFill>
              </a:defRPr>
            </a:lvl9pPr>
          </a:lstStyle>
          <a:p>
            <a:endParaRPr/>
          </a:p>
        </p:txBody>
      </p:sp>
      <p:sp>
        <p:nvSpPr>
          <p:cNvPr id="13" name="Google Shape;13;p3"/>
          <p:cNvSpPr txBox="1">
            <a:spLocks noGrp="1"/>
          </p:cNvSpPr>
          <p:nvPr>
            <p:ph type="subTitle" idx="1"/>
          </p:nvPr>
        </p:nvSpPr>
        <p:spPr>
          <a:xfrm>
            <a:off x="895163" y="3108204"/>
            <a:ext cx="3247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14" name="Google Shape;14;p3"/>
          <p:cNvSpPr txBox="1">
            <a:spLocks noGrp="1"/>
          </p:cNvSpPr>
          <p:nvPr>
            <p:ph type="title" idx="2" hasCustomPrompt="1"/>
          </p:nvPr>
        </p:nvSpPr>
        <p:spPr>
          <a:xfrm>
            <a:off x="1641413" y="1367754"/>
            <a:ext cx="1754700" cy="60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3">
  <p:cSld name="SECTION_TITLE_AND_DESCRIPTION_1_2">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895163" y="1690704"/>
            <a:ext cx="3247200" cy="1482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3600"/>
              <a:buNone/>
              <a:defRPr sz="3600"/>
            </a:lvl1pPr>
            <a:lvl2pPr lvl="1" algn="ctr" rtl="0">
              <a:lnSpc>
                <a:spcPct val="80000"/>
              </a:lnSpc>
              <a:spcBef>
                <a:spcPts val="0"/>
              </a:spcBef>
              <a:spcAft>
                <a:spcPts val="0"/>
              </a:spcAft>
              <a:buClr>
                <a:schemeClr val="accent1"/>
              </a:buClr>
              <a:buSzPts val="3600"/>
              <a:buNone/>
              <a:defRPr sz="3600">
                <a:solidFill>
                  <a:schemeClr val="accent1"/>
                </a:solidFill>
              </a:defRPr>
            </a:lvl2pPr>
            <a:lvl3pPr lvl="2" algn="ctr" rtl="0">
              <a:lnSpc>
                <a:spcPct val="80000"/>
              </a:lnSpc>
              <a:spcBef>
                <a:spcPts val="0"/>
              </a:spcBef>
              <a:spcAft>
                <a:spcPts val="0"/>
              </a:spcAft>
              <a:buClr>
                <a:schemeClr val="accent1"/>
              </a:buClr>
              <a:buSzPts val="3600"/>
              <a:buNone/>
              <a:defRPr sz="3600">
                <a:solidFill>
                  <a:schemeClr val="accent1"/>
                </a:solidFill>
              </a:defRPr>
            </a:lvl3pPr>
            <a:lvl4pPr lvl="3" algn="ctr" rtl="0">
              <a:lnSpc>
                <a:spcPct val="80000"/>
              </a:lnSpc>
              <a:spcBef>
                <a:spcPts val="0"/>
              </a:spcBef>
              <a:spcAft>
                <a:spcPts val="0"/>
              </a:spcAft>
              <a:buClr>
                <a:schemeClr val="accent1"/>
              </a:buClr>
              <a:buSzPts val="3600"/>
              <a:buNone/>
              <a:defRPr sz="3600">
                <a:solidFill>
                  <a:schemeClr val="accent1"/>
                </a:solidFill>
              </a:defRPr>
            </a:lvl4pPr>
            <a:lvl5pPr lvl="4" algn="ctr" rtl="0">
              <a:lnSpc>
                <a:spcPct val="80000"/>
              </a:lnSpc>
              <a:spcBef>
                <a:spcPts val="0"/>
              </a:spcBef>
              <a:spcAft>
                <a:spcPts val="0"/>
              </a:spcAft>
              <a:buClr>
                <a:schemeClr val="accent1"/>
              </a:buClr>
              <a:buSzPts val="3600"/>
              <a:buNone/>
              <a:defRPr sz="3600">
                <a:solidFill>
                  <a:schemeClr val="accent1"/>
                </a:solidFill>
              </a:defRPr>
            </a:lvl5pPr>
            <a:lvl6pPr lvl="5" algn="ctr" rtl="0">
              <a:lnSpc>
                <a:spcPct val="80000"/>
              </a:lnSpc>
              <a:spcBef>
                <a:spcPts val="0"/>
              </a:spcBef>
              <a:spcAft>
                <a:spcPts val="0"/>
              </a:spcAft>
              <a:buClr>
                <a:schemeClr val="accent1"/>
              </a:buClr>
              <a:buSzPts val="3600"/>
              <a:buNone/>
              <a:defRPr sz="3600">
                <a:solidFill>
                  <a:schemeClr val="accent1"/>
                </a:solidFill>
              </a:defRPr>
            </a:lvl6pPr>
            <a:lvl7pPr lvl="6" algn="ctr" rtl="0">
              <a:lnSpc>
                <a:spcPct val="80000"/>
              </a:lnSpc>
              <a:spcBef>
                <a:spcPts val="0"/>
              </a:spcBef>
              <a:spcAft>
                <a:spcPts val="0"/>
              </a:spcAft>
              <a:buClr>
                <a:schemeClr val="accent1"/>
              </a:buClr>
              <a:buSzPts val="3600"/>
              <a:buNone/>
              <a:defRPr sz="3600">
                <a:solidFill>
                  <a:schemeClr val="accent1"/>
                </a:solidFill>
              </a:defRPr>
            </a:lvl7pPr>
            <a:lvl8pPr lvl="7" algn="ctr" rtl="0">
              <a:lnSpc>
                <a:spcPct val="80000"/>
              </a:lnSpc>
              <a:spcBef>
                <a:spcPts val="0"/>
              </a:spcBef>
              <a:spcAft>
                <a:spcPts val="0"/>
              </a:spcAft>
              <a:buClr>
                <a:schemeClr val="accent1"/>
              </a:buClr>
              <a:buSzPts val="3600"/>
              <a:buNone/>
              <a:defRPr sz="3600">
                <a:solidFill>
                  <a:schemeClr val="accent1"/>
                </a:solidFill>
              </a:defRPr>
            </a:lvl8pPr>
            <a:lvl9pPr lvl="8" algn="ctr" rtl="0">
              <a:lnSpc>
                <a:spcPct val="80000"/>
              </a:lnSpc>
              <a:spcBef>
                <a:spcPts val="0"/>
              </a:spcBef>
              <a:spcAft>
                <a:spcPts val="0"/>
              </a:spcAft>
              <a:buClr>
                <a:schemeClr val="accent1"/>
              </a:buClr>
              <a:buSzPts val="3600"/>
              <a:buNone/>
              <a:defRPr sz="3600">
                <a:solidFill>
                  <a:schemeClr val="accent1"/>
                </a:solidFill>
              </a:defRPr>
            </a:lvl9pPr>
          </a:lstStyle>
          <a:p>
            <a:endParaRPr/>
          </a:p>
        </p:txBody>
      </p:sp>
      <p:sp>
        <p:nvSpPr>
          <p:cNvPr id="164" name="Google Shape;164;p28"/>
          <p:cNvSpPr txBox="1">
            <a:spLocks noGrp="1"/>
          </p:cNvSpPr>
          <p:nvPr>
            <p:ph type="subTitle" idx="1"/>
          </p:nvPr>
        </p:nvSpPr>
        <p:spPr>
          <a:xfrm>
            <a:off x="895163" y="3108204"/>
            <a:ext cx="3247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1"/>
              </a:buClr>
              <a:buSzPts val="1600"/>
              <a:buNone/>
              <a:defRPr sz="1600">
                <a:solidFill>
                  <a:schemeClr val="accent1"/>
                </a:solidFill>
              </a:defRPr>
            </a:lvl1pPr>
            <a:lvl2pPr lvl="1" algn="ctr" rtl="0">
              <a:lnSpc>
                <a:spcPct val="100000"/>
              </a:lnSpc>
              <a:spcBef>
                <a:spcPts val="0"/>
              </a:spcBef>
              <a:spcAft>
                <a:spcPts val="0"/>
              </a:spcAft>
              <a:buClr>
                <a:schemeClr val="accent1"/>
              </a:buClr>
              <a:buSzPts val="1600"/>
              <a:buNone/>
              <a:defRPr sz="1600">
                <a:solidFill>
                  <a:schemeClr val="accent1"/>
                </a:solidFill>
              </a:defRPr>
            </a:lvl2pPr>
            <a:lvl3pPr lvl="2" algn="ctr" rtl="0">
              <a:lnSpc>
                <a:spcPct val="100000"/>
              </a:lnSpc>
              <a:spcBef>
                <a:spcPts val="0"/>
              </a:spcBef>
              <a:spcAft>
                <a:spcPts val="0"/>
              </a:spcAft>
              <a:buClr>
                <a:schemeClr val="accent1"/>
              </a:buClr>
              <a:buSzPts val="1600"/>
              <a:buNone/>
              <a:defRPr sz="1600">
                <a:solidFill>
                  <a:schemeClr val="accent1"/>
                </a:solidFill>
              </a:defRPr>
            </a:lvl3pPr>
            <a:lvl4pPr lvl="3" algn="ctr" rtl="0">
              <a:lnSpc>
                <a:spcPct val="100000"/>
              </a:lnSpc>
              <a:spcBef>
                <a:spcPts val="0"/>
              </a:spcBef>
              <a:spcAft>
                <a:spcPts val="0"/>
              </a:spcAft>
              <a:buClr>
                <a:schemeClr val="accent1"/>
              </a:buClr>
              <a:buSzPts val="1600"/>
              <a:buNone/>
              <a:defRPr sz="1600">
                <a:solidFill>
                  <a:schemeClr val="accent1"/>
                </a:solidFill>
              </a:defRPr>
            </a:lvl4pPr>
            <a:lvl5pPr lvl="4" algn="ctr" rtl="0">
              <a:lnSpc>
                <a:spcPct val="100000"/>
              </a:lnSpc>
              <a:spcBef>
                <a:spcPts val="0"/>
              </a:spcBef>
              <a:spcAft>
                <a:spcPts val="0"/>
              </a:spcAft>
              <a:buClr>
                <a:schemeClr val="accent1"/>
              </a:buClr>
              <a:buSzPts val="1600"/>
              <a:buNone/>
              <a:defRPr sz="1600">
                <a:solidFill>
                  <a:schemeClr val="accent1"/>
                </a:solidFill>
              </a:defRPr>
            </a:lvl5pPr>
            <a:lvl6pPr lvl="5" algn="ctr" rtl="0">
              <a:lnSpc>
                <a:spcPct val="100000"/>
              </a:lnSpc>
              <a:spcBef>
                <a:spcPts val="0"/>
              </a:spcBef>
              <a:spcAft>
                <a:spcPts val="0"/>
              </a:spcAft>
              <a:buClr>
                <a:schemeClr val="accent1"/>
              </a:buClr>
              <a:buSzPts val="1600"/>
              <a:buNone/>
              <a:defRPr sz="1600">
                <a:solidFill>
                  <a:schemeClr val="accent1"/>
                </a:solidFill>
              </a:defRPr>
            </a:lvl6pPr>
            <a:lvl7pPr lvl="6" algn="ctr" rtl="0">
              <a:lnSpc>
                <a:spcPct val="100000"/>
              </a:lnSpc>
              <a:spcBef>
                <a:spcPts val="0"/>
              </a:spcBef>
              <a:spcAft>
                <a:spcPts val="0"/>
              </a:spcAft>
              <a:buClr>
                <a:schemeClr val="accent1"/>
              </a:buClr>
              <a:buSzPts val="1600"/>
              <a:buNone/>
              <a:defRPr sz="1600">
                <a:solidFill>
                  <a:schemeClr val="accent1"/>
                </a:solidFill>
              </a:defRPr>
            </a:lvl7pPr>
            <a:lvl8pPr lvl="7" algn="ctr" rtl="0">
              <a:lnSpc>
                <a:spcPct val="100000"/>
              </a:lnSpc>
              <a:spcBef>
                <a:spcPts val="0"/>
              </a:spcBef>
              <a:spcAft>
                <a:spcPts val="0"/>
              </a:spcAft>
              <a:buClr>
                <a:schemeClr val="accent1"/>
              </a:buClr>
              <a:buSzPts val="1600"/>
              <a:buNone/>
              <a:defRPr sz="1600">
                <a:solidFill>
                  <a:schemeClr val="accent1"/>
                </a:solidFill>
              </a:defRPr>
            </a:lvl8pPr>
            <a:lvl9pPr lvl="8" algn="ctr" rtl="0">
              <a:lnSpc>
                <a:spcPct val="100000"/>
              </a:lnSpc>
              <a:spcBef>
                <a:spcPts val="0"/>
              </a:spcBef>
              <a:spcAft>
                <a:spcPts val="0"/>
              </a:spcAft>
              <a:buClr>
                <a:schemeClr val="accent1"/>
              </a:buClr>
              <a:buSzPts val="1600"/>
              <a:buNone/>
              <a:defRPr sz="1600">
                <a:solidFill>
                  <a:schemeClr val="accent1"/>
                </a:solidFill>
              </a:defRPr>
            </a:lvl9pPr>
          </a:lstStyle>
          <a:p>
            <a:endParaRPr/>
          </a:p>
        </p:txBody>
      </p:sp>
      <p:sp>
        <p:nvSpPr>
          <p:cNvPr id="165" name="Google Shape;165;p28"/>
          <p:cNvSpPr txBox="1">
            <a:spLocks noGrp="1"/>
          </p:cNvSpPr>
          <p:nvPr>
            <p:ph type="title" idx="2" hasCustomPrompt="1"/>
          </p:nvPr>
        </p:nvSpPr>
        <p:spPr>
          <a:xfrm>
            <a:off x="1641413" y="1367754"/>
            <a:ext cx="1754700" cy="60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chemeClr val="accent1"/>
              </a:buClr>
              <a:buSzPts val="12000"/>
              <a:buNone/>
              <a:defRPr sz="12000">
                <a:solidFill>
                  <a:schemeClr val="accent1"/>
                </a:solidFill>
              </a:defRPr>
            </a:lvl2pPr>
            <a:lvl3pPr lvl="2" algn="ctr" rtl="0">
              <a:spcBef>
                <a:spcPts val="0"/>
              </a:spcBef>
              <a:spcAft>
                <a:spcPts val="0"/>
              </a:spcAft>
              <a:buClr>
                <a:schemeClr val="accent1"/>
              </a:buClr>
              <a:buSzPts val="12000"/>
              <a:buNone/>
              <a:defRPr sz="12000">
                <a:solidFill>
                  <a:schemeClr val="accent1"/>
                </a:solidFill>
              </a:defRPr>
            </a:lvl3pPr>
            <a:lvl4pPr lvl="3" algn="ctr" rtl="0">
              <a:spcBef>
                <a:spcPts val="0"/>
              </a:spcBef>
              <a:spcAft>
                <a:spcPts val="0"/>
              </a:spcAft>
              <a:buClr>
                <a:schemeClr val="accent1"/>
              </a:buClr>
              <a:buSzPts val="12000"/>
              <a:buNone/>
              <a:defRPr sz="12000">
                <a:solidFill>
                  <a:schemeClr val="accent1"/>
                </a:solidFill>
              </a:defRPr>
            </a:lvl4pPr>
            <a:lvl5pPr lvl="4" algn="ctr" rtl="0">
              <a:spcBef>
                <a:spcPts val="0"/>
              </a:spcBef>
              <a:spcAft>
                <a:spcPts val="0"/>
              </a:spcAft>
              <a:buClr>
                <a:schemeClr val="accent1"/>
              </a:buClr>
              <a:buSzPts val="12000"/>
              <a:buNone/>
              <a:defRPr sz="12000">
                <a:solidFill>
                  <a:schemeClr val="accent1"/>
                </a:solidFill>
              </a:defRPr>
            </a:lvl5pPr>
            <a:lvl6pPr lvl="5" algn="ctr" rtl="0">
              <a:spcBef>
                <a:spcPts val="0"/>
              </a:spcBef>
              <a:spcAft>
                <a:spcPts val="0"/>
              </a:spcAft>
              <a:buClr>
                <a:schemeClr val="accent1"/>
              </a:buClr>
              <a:buSzPts val="12000"/>
              <a:buNone/>
              <a:defRPr sz="12000">
                <a:solidFill>
                  <a:schemeClr val="accent1"/>
                </a:solidFill>
              </a:defRPr>
            </a:lvl6pPr>
            <a:lvl7pPr lvl="6" algn="ctr" rtl="0">
              <a:spcBef>
                <a:spcPts val="0"/>
              </a:spcBef>
              <a:spcAft>
                <a:spcPts val="0"/>
              </a:spcAft>
              <a:buClr>
                <a:schemeClr val="accent1"/>
              </a:buClr>
              <a:buSzPts val="12000"/>
              <a:buNone/>
              <a:defRPr sz="12000">
                <a:solidFill>
                  <a:schemeClr val="accent1"/>
                </a:solidFill>
              </a:defRPr>
            </a:lvl7pPr>
            <a:lvl8pPr lvl="7" algn="ctr" rtl="0">
              <a:spcBef>
                <a:spcPts val="0"/>
              </a:spcBef>
              <a:spcAft>
                <a:spcPts val="0"/>
              </a:spcAft>
              <a:buClr>
                <a:schemeClr val="accent1"/>
              </a:buClr>
              <a:buSzPts val="12000"/>
              <a:buNone/>
              <a:defRPr sz="12000">
                <a:solidFill>
                  <a:schemeClr val="accent1"/>
                </a:solidFill>
              </a:defRPr>
            </a:lvl8pPr>
            <a:lvl9pPr lvl="8" algn="ctr" rtl="0">
              <a:spcBef>
                <a:spcPts val="0"/>
              </a:spcBef>
              <a:spcAft>
                <a:spcPts val="0"/>
              </a:spcAft>
              <a:buClr>
                <a:schemeClr val="accent1"/>
              </a:buClr>
              <a:buSzPts val="12000"/>
              <a:buNone/>
              <a:defRPr sz="12000">
                <a:solidFill>
                  <a:schemeClr val="accent1"/>
                </a:solidFill>
              </a:defRPr>
            </a:lvl9pPr>
          </a:lstStyle>
          <a:p>
            <a:r>
              <a:t>xx%</a:t>
            </a:r>
          </a:p>
        </p:txBody>
      </p:sp>
      <p:sp>
        <p:nvSpPr>
          <p:cNvPr id="166" name="Google Shape;166;p28"/>
          <p:cNvSpPr/>
          <p:nvPr/>
        </p:nvSpPr>
        <p:spPr>
          <a:xfrm>
            <a:off x="6524625" y="0"/>
            <a:ext cx="26193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4">
  <p:cSld name="SECTION_TITLE_AND_DESCRIPTION_1_2_1">
    <p:bg>
      <p:bgPr>
        <a:solidFill>
          <a:schemeClr val="accent1"/>
        </a:solidFill>
        <a:effectLst/>
      </p:bgPr>
    </p:bg>
    <p:spTree>
      <p:nvGrpSpPr>
        <p:cNvPr id="1" name="Shape 167"/>
        <p:cNvGrpSpPr/>
        <p:nvPr/>
      </p:nvGrpSpPr>
      <p:grpSpPr>
        <a:xfrm>
          <a:off x="0" y="0"/>
          <a:ext cx="0" cy="0"/>
          <a:chOff x="0" y="0"/>
          <a:chExt cx="0" cy="0"/>
        </a:xfrm>
      </p:grpSpPr>
      <p:sp>
        <p:nvSpPr>
          <p:cNvPr id="168" name="Google Shape;168;p29"/>
          <p:cNvSpPr/>
          <p:nvPr/>
        </p:nvSpPr>
        <p:spPr>
          <a:xfrm>
            <a:off x="2473875" y="724050"/>
            <a:ext cx="5744400" cy="36954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txBox="1">
            <a:spLocks noGrp="1"/>
          </p:cNvSpPr>
          <p:nvPr>
            <p:ph type="title"/>
          </p:nvPr>
        </p:nvSpPr>
        <p:spPr>
          <a:xfrm>
            <a:off x="3528004" y="1153700"/>
            <a:ext cx="4309200" cy="14823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Clr>
                <a:schemeClr val="lt2"/>
              </a:buClr>
              <a:buSzPts val="3500"/>
              <a:buNone/>
              <a:defRPr sz="3500">
                <a:solidFill>
                  <a:schemeClr val="lt2"/>
                </a:solidFill>
              </a:defRPr>
            </a:lvl1pPr>
            <a:lvl2pPr lvl="1" algn="r" rtl="0">
              <a:lnSpc>
                <a:spcPct val="80000"/>
              </a:lnSpc>
              <a:spcBef>
                <a:spcPts val="0"/>
              </a:spcBef>
              <a:spcAft>
                <a:spcPts val="0"/>
              </a:spcAft>
              <a:buClr>
                <a:schemeClr val="lt2"/>
              </a:buClr>
              <a:buSzPts val="3500"/>
              <a:buNone/>
              <a:defRPr sz="3500">
                <a:solidFill>
                  <a:schemeClr val="lt2"/>
                </a:solidFill>
              </a:defRPr>
            </a:lvl2pPr>
            <a:lvl3pPr lvl="2" algn="r" rtl="0">
              <a:lnSpc>
                <a:spcPct val="80000"/>
              </a:lnSpc>
              <a:spcBef>
                <a:spcPts val="0"/>
              </a:spcBef>
              <a:spcAft>
                <a:spcPts val="0"/>
              </a:spcAft>
              <a:buClr>
                <a:schemeClr val="lt2"/>
              </a:buClr>
              <a:buSzPts val="3500"/>
              <a:buNone/>
              <a:defRPr sz="3500">
                <a:solidFill>
                  <a:schemeClr val="lt2"/>
                </a:solidFill>
              </a:defRPr>
            </a:lvl3pPr>
            <a:lvl4pPr lvl="3" algn="r" rtl="0">
              <a:lnSpc>
                <a:spcPct val="80000"/>
              </a:lnSpc>
              <a:spcBef>
                <a:spcPts val="0"/>
              </a:spcBef>
              <a:spcAft>
                <a:spcPts val="0"/>
              </a:spcAft>
              <a:buClr>
                <a:schemeClr val="lt2"/>
              </a:buClr>
              <a:buSzPts val="3500"/>
              <a:buNone/>
              <a:defRPr sz="3500">
                <a:solidFill>
                  <a:schemeClr val="lt2"/>
                </a:solidFill>
              </a:defRPr>
            </a:lvl4pPr>
            <a:lvl5pPr lvl="4" algn="r" rtl="0">
              <a:lnSpc>
                <a:spcPct val="80000"/>
              </a:lnSpc>
              <a:spcBef>
                <a:spcPts val="0"/>
              </a:spcBef>
              <a:spcAft>
                <a:spcPts val="0"/>
              </a:spcAft>
              <a:buClr>
                <a:schemeClr val="lt2"/>
              </a:buClr>
              <a:buSzPts val="3500"/>
              <a:buNone/>
              <a:defRPr sz="3500">
                <a:solidFill>
                  <a:schemeClr val="lt2"/>
                </a:solidFill>
              </a:defRPr>
            </a:lvl5pPr>
            <a:lvl6pPr lvl="5" algn="r" rtl="0">
              <a:lnSpc>
                <a:spcPct val="80000"/>
              </a:lnSpc>
              <a:spcBef>
                <a:spcPts val="0"/>
              </a:spcBef>
              <a:spcAft>
                <a:spcPts val="0"/>
              </a:spcAft>
              <a:buClr>
                <a:schemeClr val="lt2"/>
              </a:buClr>
              <a:buSzPts val="3500"/>
              <a:buNone/>
              <a:defRPr sz="3500">
                <a:solidFill>
                  <a:schemeClr val="lt2"/>
                </a:solidFill>
              </a:defRPr>
            </a:lvl6pPr>
            <a:lvl7pPr lvl="6" algn="r" rtl="0">
              <a:lnSpc>
                <a:spcPct val="80000"/>
              </a:lnSpc>
              <a:spcBef>
                <a:spcPts val="0"/>
              </a:spcBef>
              <a:spcAft>
                <a:spcPts val="0"/>
              </a:spcAft>
              <a:buClr>
                <a:schemeClr val="lt2"/>
              </a:buClr>
              <a:buSzPts val="3500"/>
              <a:buNone/>
              <a:defRPr sz="3500">
                <a:solidFill>
                  <a:schemeClr val="lt2"/>
                </a:solidFill>
              </a:defRPr>
            </a:lvl7pPr>
            <a:lvl8pPr lvl="7" algn="r" rtl="0">
              <a:lnSpc>
                <a:spcPct val="80000"/>
              </a:lnSpc>
              <a:spcBef>
                <a:spcPts val="0"/>
              </a:spcBef>
              <a:spcAft>
                <a:spcPts val="0"/>
              </a:spcAft>
              <a:buClr>
                <a:schemeClr val="lt2"/>
              </a:buClr>
              <a:buSzPts val="3500"/>
              <a:buNone/>
              <a:defRPr sz="3500">
                <a:solidFill>
                  <a:schemeClr val="lt2"/>
                </a:solidFill>
              </a:defRPr>
            </a:lvl8pPr>
            <a:lvl9pPr lvl="8" algn="r" rtl="0">
              <a:lnSpc>
                <a:spcPct val="80000"/>
              </a:lnSpc>
              <a:spcBef>
                <a:spcPts val="0"/>
              </a:spcBef>
              <a:spcAft>
                <a:spcPts val="0"/>
              </a:spcAft>
              <a:buClr>
                <a:schemeClr val="lt2"/>
              </a:buClr>
              <a:buSzPts val="3500"/>
              <a:buNone/>
              <a:defRPr sz="3500">
                <a:solidFill>
                  <a:schemeClr val="lt2"/>
                </a:solidFill>
              </a:defRPr>
            </a:lvl9pPr>
          </a:lstStyle>
          <a:p>
            <a:endParaRPr/>
          </a:p>
        </p:txBody>
      </p:sp>
      <p:sp>
        <p:nvSpPr>
          <p:cNvPr id="170" name="Google Shape;170;p29"/>
          <p:cNvSpPr txBox="1">
            <a:spLocks noGrp="1"/>
          </p:cNvSpPr>
          <p:nvPr>
            <p:ph type="subTitle" idx="1"/>
          </p:nvPr>
        </p:nvSpPr>
        <p:spPr>
          <a:xfrm>
            <a:off x="4589988" y="2418804"/>
            <a:ext cx="3247200" cy="1235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chemeClr val="lt2"/>
              </a:buClr>
              <a:buSzPts val="1600"/>
              <a:buNone/>
              <a:defRPr sz="1600">
                <a:solidFill>
                  <a:schemeClr val="lt2"/>
                </a:solidFill>
              </a:defRPr>
            </a:lvl1pPr>
            <a:lvl2pPr lvl="1" algn="r" rtl="0">
              <a:lnSpc>
                <a:spcPct val="100000"/>
              </a:lnSpc>
              <a:spcBef>
                <a:spcPts val="0"/>
              </a:spcBef>
              <a:spcAft>
                <a:spcPts val="0"/>
              </a:spcAft>
              <a:buClr>
                <a:schemeClr val="lt2"/>
              </a:buClr>
              <a:buSzPts val="1600"/>
              <a:buNone/>
              <a:defRPr sz="1600">
                <a:solidFill>
                  <a:schemeClr val="lt2"/>
                </a:solidFill>
              </a:defRPr>
            </a:lvl2pPr>
            <a:lvl3pPr lvl="2" algn="r" rtl="0">
              <a:lnSpc>
                <a:spcPct val="100000"/>
              </a:lnSpc>
              <a:spcBef>
                <a:spcPts val="0"/>
              </a:spcBef>
              <a:spcAft>
                <a:spcPts val="0"/>
              </a:spcAft>
              <a:buClr>
                <a:schemeClr val="lt2"/>
              </a:buClr>
              <a:buSzPts val="1600"/>
              <a:buNone/>
              <a:defRPr sz="1600">
                <a:solidFill>
                  <a:schemeClr val="lt2"/>
                </a:solidFill>
              </a:defRPr>
            </a:lvl3pPr>
            <a:lvl4pPr lvl="3" algn="r" rtl="0">
              <a:lnSpc>
                <a:spcPct val="100000"/>
              </a:lnSpc>
              <a:spcBef>
                <a:spcPts val="0"/>
              </a:spcBef>
              <a:spcAft>
                <a:spcPts val="0"/>
              </a:spcAft>
              <a:buClr>
                <a:schemeClr val="lt2"/>
              </a:buClr>
              <a:buSzPts val="1600"/>
              <a:buNone/>
              <a:defRPr sz="1600">
                <a:solidFill>
                  <a:schemeClr val="lt2"/>
                </a:solidFill>
              </a:defRPr>
            </a:lvl4pPr>
            <a:lvl5pPr lvl="4" algn="r" rtl="0">
              <a:lnSpc>
                <a:spcPct val="100000"/>
              </a:lnSpc>
              <a:spcBef>
                <a:spcPts val="0"/>
              </a:spcBef>
              <a:spcAft>
                <a:spcPts val="0"/>
              </a:spcAft>
              <a:buClr>
                <a:schemeClr val="lt2"/>
              </a:buClr>
              <a:buSzPts val="1600"/>
              <a:buNone/>
              <a:defRPr sz="1600">
                <a:solidFill>
                  <a:schemeClr val="lt2"/>
                </a:solidFill>
              </a:defRPr>
            </a:lvl5pPr>
            <a:lvl6pPr lvl="5" algn="r" rtl="0">
              <a:lnSpc>
                <a:spcPct val="100000"/>
              </a:lnSpc>
              <a:spcBef>
                <a:spcPts val="0"/>
              </a:spcBef>
              <a:spcAft>
                <a:spcPts val="0"/>
              </a:spcAft>
              <a:buClr>
                <a:schemeClr val="lt2"/>
              </a:buClr>
              <a:buSzPts val="1600"/>
              <a:buNone/>
              <a:defRPr sz="1600">
                <a:solidFill>
                  <a:schemeClr val="lt2"/>
                </a:solidFill>
              </a:defRPr>
            </a:lvl6pPr>
            <a:lvl7pPr lvl="6" algn="r" rtl="0">
              <a:lnSpc>
                <a:spcPct val="100000"/>
              </a:lnSpc>
              <a:spcBef>
                <a:spcPts val="0"/>
              </a:spcBef>
              <a:spcAft>
                <a:spcPts val="0"/>
              </a:spcAft>
              <a:buClr>
                <a:schemeClr val="lt2"/>
              </a:buClr>
              <a:buSzPts val="1600"/>
              <a:buNone/>
              <a:defRPr sz="1600">
                <a:solidFill>
                  <a:schemeClr val="lt2"/>
                </a:solidFill>
              </a:defRPr>
            </a:lvl7pPr>
            <a:lvl8pPr lvl="7" algn="r" rtl="0">
              <a:lnSpc>
                <a:spcPct val="100000"/>
              </a:lnSpc>
              <a:spcBef>
                <a:spcPts val="0"/>
              </a:spcBef>
              <a:spcAft>
                <a:spcPts val="0"/>
              </a:spcAft>
              <a:buClr>
                <a:schemeClr val="lt2"/>
              </a:buClr>
              <a:buSzPts val="1600"/>
              <a:buNone/>
              <a:defRPr sz="1600">
                <a:solidFill>
                  <a:schemeClr val="lt2"/>
                </a:solidFill>
              </a:defRPr>
            </a:lvl8pPr>
            <a:lvl9pPr lvl="8" algn="r"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71" name="Google Shape;171;p29"/>
          <p:cNvSpPr txBox="1">
            <a:spLocks noGrp="1"/>
          </p:cNvSpPr>
          <p:nvPr>
            <p:ph type="title" idx="2" hasCustomPrompt="1"/>
          </p:nvPr>
        </p:nvSpPr>
        <p:spPr>
          <a:xfrm>
            <a:off x="925725" y="1468350"/>
            <a:ext cx="2902200" cy="2206800"/>
          </a:xfrm>
          <a:prstGeom prst="rect">
            <a:avLst/>
          </a:prstGeom>
          <a:solidFill>
            <a:schemeClr val="accent1"/>
          </a:solidFill>
        </p:spPr>
        <p:txBody>
          <a:bodyPr spcFirstLastPara="1" wrap="square" lIns="91425" tIns="91425" rIns="91425" bIns="91425" anchor="b" anchorCtr="0">
            <a:noAutofit/>
          </a:bodyPr>
          <a:lstStyle>
            <a:lvl1pPr lvl="0" algn="ctr" rtl="0">
              <a:spcBef>
                <a:spcPts val="0"/>
              </a:spcBef>
              <a:spcAft>
                <a:spcPts val="0"/>
              </a:spcAft>
              <a:buClr>
                <a:schemeClr val="accent3"/>
              </a:buClr>
              <a:buSzPts val="13400"/>
              <a:buNone/>
              <a:defRPr sz="13400">
                <a:solidFill>
                  <a:schemeClr val="accent3"/>
                </a:solidFill>
              </a:defRPr>
            </a:lvl1pPr>
            <a:lvl2pPr lvl="1" algn="ctr" rtl="0">
              <a:spcBef>
                <a:spcPts val="0"/>
              </a:spcBef>
              <a:spcAft>
                <a:spcPts val="0"/>
              </a:spcAft>
              <a:buClr>
                <a:schemeClr val="lt2"/>
              </a:buClr>
              <a:buSzPts val="15000"/>
              <a:buNone/>
              <a:defRPr sz="15000">
                <a:solidFill>
                  <a:schemeClr val="lt2"/>
                </a:solidFill>
              </a:defRPr>
            </a:lvl2pPr>
            <a:lvl3pPr lvl="2" algn="ctr" rtl="0">
              <a:spcBef>
                <a:spcPts val="0"/>
              </a:spcBef>
              <a:spcAft>
                <a:spcPts val="0"/>
              </a:spcAft>
              <a:buClr>
                <a:schemeClr val="lt2"/>
              </a:buClr>
              <a:buSzPts val="15000"/>
              <a:buNone/>
              <a:defRPr sz="15000">
                <a:solidFill>
                  <a:schemeClr val="lt2"/>
                </a:solidFill>
              </a:defRPr>
            </a:lvl3pPr>
            <a:lvl4pPr lvl="3" algn="ctr" rtl="0">
              <a:spcBef>
                <a:spcPts val="0"/>
              </a:spcBef>
              <a:spcAft>
                <a:spcPts val="0"/>
              </a:spcAft>
              <a:buClr>
                <a:schemeClr val="lt2"/>
              </a:buClr>
              <a:buSzPts val="15000"/>
              <a:buNone/>
              <a:defRPr sz="15000">
                <a:solidFill>
                  <a:schemeClr val="lt2"/>
                </a:solidFill>
              </a:defRPr>
            </a:lvl4pPr>
            <a:lvl5pPr lvl="4" algn="ctr" rtl="0">
              <a:spcBef>
                <a:spcPts val="0"/>
              </a:spcBef>
              <a:spcAft>
                <a:spcPts val="0"/>
              </a:spcAft>
              <a:buClr>
                <a:schemeClr val="lt2"/>
              </a:buClr>
              <a:buSzPts val="15000"/>
              <a:buNone/>
              <a:defRPr sz="15000">
                <a:solidFill>
                  <a:schemeClr val="lt2"/>
                </a:solidFill>
              </a:defRPr>
            </a:lvl5pPr>
            <a:lvl6pPr lvl="5" algn="ctr" rtl="0">
              <a:spcBef>
                <a:spcPts val="0"/>
              </a:spcBef>
              <a:spcAft>
                <a:spcPts val="0"/>
              </a:spcAft>
              <a:buClr>
                <a:schemeClr val="lt2"/>
              </a:buClr>
              <a:buSzPts val="15000"/>
              <a:buNone/>
              <a:defRPr sz="15000">
                <a:solidFill>
                  <a:schemeClr val="lt2"/>
                </a:solidFill>
              </a:defRPr>
            </a:lvl6pPr>
            <a:lvl7pPr lvl="6" algn="ctr" rtl="0">
              <a:spcBef>
                <a:spcPts val="0"/>
              </a:spcBef>
              <a:spcAft>
                <a:spcPts val="0"/>
              </a:spcAft>
              <a:buClr>
                <a:schemeClr val="lt2"/>
              </a:buClr>
              <a:buSzPts val="15000"/>
              <a:buNone/>
              <a:defRPr sz="15000">
                <a:solidFill>
                  <a:schemeClr val="lt2"/>
                </a:solidFill>
              </a:defRPr>
            </a:lvl7pPr>
            <a:lvl8pPr lvl="7" algn="ctr" rtl="0">
              <a:spcBef>
                <a:spcPts val="0"/>
              </a:spcBef>
              <a:spcAft>
                <a:spcPts val="0"/>
              </a:spcAft>
              <a:buClr>
                <a:schemeClr val="lt2"/>
              </a:buClr>
              <a:buSzPts val="15000"/>
              <a:buNone/>
              <a:defRPr sz="15000">
                <a:solidFill>
                  <a:schemeClr val="lt2"/>
                </a:solidFill>
              </a:defRPr>
            </a:lvl8pPr>
            <a:lvl9pPr lvl="8" algn="ctr" rtl="0">
              <a:spcBef>
                <a:spcPts val="0"/>
              </a:spcBef>
              <a:spcAft>
                <a:spcPts val="0"/>
              </a:spcAft>
              <a:buClr>
                <a:schemeClr val="lt2"/>
              </a:buClr>
              <a:buSzPts val="15000"/>
              <a:buNone/>
              <a:defRPr sz="15000">
                <a:solidFill>
                  <a:schemeClr val="lt2"/>
                </a:solidFill>
              </a:defRPr>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six columns ">
  <p:cSld name="TITLE_AND_BODY_1_1_2">
    <p:spTree>
      <p:nvGrpSpPr>
        <p:cNvPr id="1" name="Shape 172"/>
        <p:cNvGrpSpPr/>
        <p:nvPr/>
      </p:nvGrpSpPr>
      <p:grpSpPr>
        <a:xfrm>
          <a:off x="0" y="0"/>
          <a:ext cx="0" cy="0"/>
          <a:chOff x="0" y="0"/>
          <a:chExt cx="0" cy="0"/>
        </a:xfrm>
      </p:grpSpPr>
      <p:sp>
        <p:nvSpPr>
          <p:cNvPr id="173" name="Google Shape;173;p30"/>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30"/>
          <p:cNvSpPr txBox="1">
            <a:spLocks noGrp="1"/>
          </p:cNvSpPr>
          <p:nvPr>
            <p:ph type="title" idx="2"/>
          </p:nvPr>
        </p:nvSpPr>
        <p:spPr>
          <a:xfrm>
            <a:off x="669900"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5" name="Google Shape;175;p30"/>
          <p:cNvSpPr txBox="1">
            <a:spLocks noGrp="1"/>
          </p:cNvSpPr>
          <p:nvPr>
            <p:ph type="subTitle" idx="1"/>
          </p:nvPr>
        </p:nvSpPr>
        <p:spPr>
          <a:xfrm>
            <a:off x="669900"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6" name="Google Shape;176;p30"/>
          <p:cNvSpPr txBox="1">
            <a:spLocks noGrp="1"/>
          </p:cNvSpPr>
          <p:nvPr>
            <p:ph type="title" idx="3"/>
          </p:nvPr>
        </p:nvSpPr>
        <p:spPr>
          <a:xfrm>
            <a:off x="2646198"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7" name="Google Shape;177;p30"/>
          <p:cNvSpPr txBox="1">
            <a:spLocks noGrp="1"/>
          </p:cNvSpPr>
          <p:nvPr>
            <p:ph type="subTitle" idx="4"/>
          </p:nvPr>
        </p:nvSpPr>
        <p:spPr>
          <a:xfrm>
            <a:off x="2646198"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78" name="Google Shape;178;p30"/>
          <p:cNvSpPr txBox="1">
            <a:spLocks noGrp="1"/>
          </p:cNvSpPr>
          <p:nvPr>
            <p:ph type="title" idx="5"/>
          </p:nvPr>
        </p:nvSpPr>
        <p:spPr>
          <a:xfrm>
            <a:off x="4622497"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79" name="Google Shape;179;p30"/>
          <p:cNvSpPr txBox="1">
            <a:spLocks noGrp="1"/>
          </p:cNvSpPr>
          <p:nvPr>
            <p:ph type="subTitle" idx="6"/>
          </p:nvPr>
        </p:nvSpPr>
        <p:spPr>
          <a:xfrm>
            <a:off x="4622497"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0" name="Google Shape;180;p30"/>
          <p:cNvSpPr txBox="1">
            <a:spLocks noGrp="1"/>
          </p:cNvSpPr>
          <p:nvPr>
            <p:ph type="title" idx="7"/>
          </p:nvPr>
        </p:nvSpPr>
        <p:spPr>
          <a:xfrm>
            <a:off x="2646200"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1" name="Google Shape;181;p30"/>
          <p:cNvSpPr txBox="1">
            <a:spLocks noGrp="1"/>
          </p:cNvSpPr>
          <p:nvPr>
            <p:ph type="subTitle" idx="8"/>
          </p:nvPr>
        </p:nvSpPr>
        <p:spPr>
          <a:xfrm>
            <a:off x="2646200"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2" name="Google Shape;182;p30"/>
          <p:cNvSpPr txBox="1">
            <a:spLocks noGrp="1"/>
          </p:cNvSpPr>
          <p:nvPr>
            <p:ph type="title" idx="9"/>
          </p:nvPr>
        </p:nvSpPr>
        <p:spPr>
          <a:xfrm>
            <a:off x="4622498"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3" name="Google Shape;183;p30"/>
          <p:cNvSpPr txBox="1">
            <a:spLocks noGrp="1"/>
          </p:cNvSpPr>
          <p:nvPr>
            <p:ph type="subTitle" idx="13"/>
          </p:nvPr>
        </p:nvSpPr>
        <p:spPr>
          <a:xfrm>
            <a:off x="4622498"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84" name="Google Shape;184;p30"/>
          <p:cNvSpPr txBox="1">
            <a:spLocks noGrp="1"/>
          </p:cNvSpPr>
          <p:nvPr>
            <p:ph type="title" idx="14"/>
          </p:nvPr>
        </p:nvSpPr>
        <p:spPr>
          <a:xfrm>
            <a:off x="6598797"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85" name="Google Shape;185;p30"/>
          <p:cNvSpPr txBox="1">
            <a:spLocks noGrp="1"/>
          </p:cNvSpPr>
          <p:nvPr>
            <p:ph type="subTitle" idx="15"/>
          </p:nvPr>
        </p:nvSpPr>
        <p:spPr>
          <a:xfrm>
            <a:off x="6598797"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six columns  1">
  <p:cSld name="TITLE_AND_BODY_1_1_2_1">
    <p:bg>
      <p:bgPr>
        <a:solidFill>
          <a:schemeClr val="accent1"/>
        </a:solidFill>
        <a:effectLst/>
      </p:bgPr>
    </p:bg>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600"/>
              <a:buNone/>
              <a:defRPr sz="2600">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sp>
        <p:nvSpPr>
          <p:cNvPr id="188" name="Google Shape;188;p31"/>
          <p:cNvSpPr txBox="1">
            <a:spLocks noGrp="1"/>
          </p:cNvSpPr>
          <p:nvPr>
            <p:ph type="title" idx="2"/>
          </p:nvPr>
        </p:nvSpPr>
        <p:spPr>
          <a:xfrm>
            <a:off x="974700"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89" name="Google Shape;189;p31"/>
          <p:cNvSpPr txBox="1">
            <a:spLocks noGrp="1"/>
          </p:cNvSpPr>
          <p:nvPr>
            <p:ph type="subTitle" idx="1"/>
          </p:nvPr>
        </p:nvSpPr>
        <p:spPr>
          <a:xfrm>
            <a:off x="974700"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0" name="Google Shape;190;p31"/>
          <p:cNvSpPr txBox="1">
            <a:spLocks noGrp="1"/>
          </p:cNvSpPr>
          <p:nvPr>
            <p:ph type="title" idx="3"/>
          </p:nvPr>
        </p:nvSpPr>
        <p:spPr>
          <a:xfrm>
            <a:off x="3634350"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1" name="Google Shape;191;p31"/>
          <p:cNvSpPr txBox="1">
            <a:spLocks noGrp="1"/>
          </p:cNvSpPr>
          <p:nvPr>
            <p:ph type="subTitle" idx="4"/>
          </p:nvPr>
        </p:nvSpPr>
        <p:spPr>
          <a:xfrm>
            <a:off x="3634350"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2" name="Google Shape;192;p31"/>
          <p:cNvSpPr txBox="1">
            <a:spLocks noGrp="1"/>
          </p:cNvSpPr>
          <p:nvPr>
            <p:ph type="title" idx="5"/>
          </p:nvPr>
        </p:nvSpPr>
        <p:spPr>
          <a:xfrm>
            <a:off x="6293997" y="34538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3" name="Google Shape;193;p31"/>
          <p:cNvSpPr txBox="1">
            <a:spLocks noGrp="1"/>
          </p:cNvSpPr>
          <p:nvPr>
            <p:ph type="subTitle" idx="6"/>
          </p:nvPr>
        </p:nvSpPr>
        <p:spPr>
          <a:xfrm>
            <a:off x="6293997" y="37860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4" name="Google Shape;194;p31"/>
          <p:cNvSpPr txBox="1">
            <a:spLocks noGrp="1"/>
          </p:cNvSpPr>
          <p:nvPr>
            <p:ph type="title" idx="7"/>
          </p:nvPr>
        </p:nvSpPr>
        <p:spPr>
          <a:xfrm>
            <a:off x="974700"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5" name="Google Shape;195;p31"/>
          <p:cNvSpPr txBox="1">
            <a:spLocks noGrp="1"/>
          </p:cNvSpPr>
          <p:nvPr>
            <p:ph type="subTitle" idx="8"/>
          </p:nvPr>
        </p:nvSpPr>
        <p:spPr>
          <a:xfrm>
            <a:off x="974700"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6" name="Google Shape;196;p31"/>
          <p:cNvSpPr txBox="1">
            <a:spLocks noGrp="1"/>
          </p:cNvSpPr>
          <p:nvPr>
            <p:ph type="title" idx="9"/>
          </p:nvPr>
        </p:nvSpPr>
        <p:spPr>
          <a:xfrm>
            <a:off x="3634350"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7" name="Google Shape;197;p31"/>
          <p:cNvSpPr txBox="1">
            <a:spLocks noGrp="1"/>
          </p:cNvSpPr>
          <p:nvPr>
            <p:ph type="subTitle" idx="13"/>
          </p:nvPr>
        </p:nvSpPr>
        <p:spPr>
          <a:xfrm>
            <a:off x="3634350"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198" name="Google Shape;198;p31"/>
          <p:cNvSpPr txBox="1">
            <a:spLocks noGrp="1"/>
          </p:cNvSpPr>
          <p:nvPr>
            <p:ph type="title" idx="14"/>
          </p:nvPr>
        </p:nvSpPr>
        <p:spPr>
          <a:xfrm>
            <a:off x="6293997" y="1778458"/>
            <a:ext cx="1875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99" name="Google Shape;199;p31"/>
          <p:cNvSpPr txBox="1">
            <a:spLocks noGrp="1"/>
          </p:cNvSpPr>
          <p:nvPr>
            <p:ph type="subTitle" idx="15"/>
          </p:nvPr>
        </p:nvSpPr>
        <p:spPr>
          <a:xfrm>
            <a:off x="6293997" y="2110675"/>
            <a:ext cx="1875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wo columns 2">
  <p:cSld name="TITLE_AND_BODY_1_1_1">
    <p:bg>
      <p:bgPr>
        <a:solidFill>
          <a:schemeClr val="accent1"/>
        </a:solidFill>
        <a:effectLst/>
      </p:bgPr>
    </p:bg>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1454388" y="15171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2600">
                <a:solidFill>
                  <a:schemeClr val="accent3"/>
                </a:solidFill>
              </a:defRPr>
            </a:lvl1pPr>
            <a:lvl2pPr lvl="1" algn="ctr" rtl="0">
              <a:spcBef>
                <a:spcPts val="0"/>
              </a:spcBef>
              <a:spcAft>
                <a:spcPts val="0"/>
              </a:spcAft>
              <a:buClr>
                <a:schemeClr val="accent3"/>
              </a:buClr>
              <a:buSzPts val="2600"/>
              <a:buNone/>
              <a:defRPr sz="2600">
                <a:solidFill>
                  <a:schemeClr val="accent3"/>
                </a:solidFill>
              </a:defRPr>
            </a:lvl2pPr>
            <a:lvl3pPr lvl="2" algn="ctr" rtl="0">
              <a:spcBef>
                <a:spcPts val="0"/>
              </a:spcBef>
              <a:spcAft>
                <a:spcPts val="0"/>
              </a:spcAft>
              <a:buClr>
                <a:schemeClr val="accent3"/>
              </a:buClr>
              <a:buSzPts val="2600"/>
              <a:buNone/>
              <a:defRPr sz="2600">
                <a:solidFill>
                  <a:schemeClr val="accent3"/>
                </a:solidFill>
              </a:defRPr>
            </a:lvl3pPr>
            <a:lvl4pPr lvl="3" algn="ctr" rtl="0">
              <a:spcBef>
                <a:spcPts val="0"/>
              </a:spcBef>
              <a:spcAft>
                <a:spcPts val="0"/>
              </a:spcAft>
              <a:buClr>
                <a:schemeClr val="accent3"/>
              </a:buClr>
              <a:buSzPts val="2600"/>
              <a:buNone/>
              <a:defRPr sz="2600">
                <a:solidFill>
                  <a:schemeClr val="accent3"/>
                </a:solidFill>
              </a:defRPr>
            </a:lvl4pPr>
            <a:lvl5pPr lvl="4" algn="ctr" rtl="0">
              <a:spcBef>
                <a:spcPts val="0"/>
              </a:spcBef>
              <a:spcAft>
                <a:spcPts val="0"/>
              </a:spcAft>
              <a:buClr>
                <a:schemeClr val="accent3"/>
              </a:buClr>
              <a:buSzPts val="2600"/>
              <a:buNone/>
              <a:defRPr sz="2600">
                <a:solidFill>
                  <a:schemeClr val="accent3"/>
                </a:solidFill>
              </a:defRPr>
            </a:lvl5pPr>
            <a:lvl6pPr lvl="5" algn="ctr" rtl="0">
              <a:spcBef>
                <a:spcPts val="0"/>
              </a:spcBef>
              <a:spcAft>
                <a:spcPts val="0"/>
              </a:spcAft>
              <a:buClr>
                <a:schemeClr val="accent3"/>
              </a:buClr>
              <a:buSzPts val="2600"/>
              <a:buNone/>
              <a:defRPr sz="2600">
                <a:solidFill>
                  <a:schemeClr val="accent3"/>
                </a:solidFill>
              </a:defRPr>
            </a:lvl6pPr>
            <a:lvl7pPr lvl="6" algn="ctr" rtl="0">
              <a:spcBef>
                <a:spcPts val="0"/>
              </a:spcBef>
              <a:spcAft>
                <a:spcPts val="0"/>
              </a:spcAft>
              <a:buClr>
                <a:schemeClr val="accent3"/>
              </a:buClr>
              <a:buSzPts val="2600"/>
              <a:buNone/>
              <a:defRPr sz="2600">
                <a:solidFill>
                  <a:schemeClr val="accent3"/>
                </a:solidFill>
              </a:defRPr>
            </a:lvl7pPr>
            <a:lvl8pPr lvl="7" algn="ctr" rtl="0">
              <a:spcBef>
                <a:spcPts val="0"/>
              </a:spcBef>
              <a:spcAft>
                <a:spcPts val="0"/>
              </a:spcAft>
              <a:buClr>
                <a:schemeClr val="accent3"/>
              </a:buClr>
              <a:buSzPts val="2600"/>
              <a:buNone/>
              <a:defRPr sz="2600">
                <a:solidFill>
                  <a:schemeClr val="accent3"/>
                </a:solidFill>
              </a:defRPr>
            </a:lvl8pPr>
            <a:lvl9pPr lvl="8" algn="ctr" rtl="0">
              <a:spcBef>
                <a:spcPts val="0"/>
              </a:spcBef>
              <a:spcAft>
                <a:spcPts val="0"/>
              </a:spcAft>
              <a:buClr>
                <a:schemeClr val="accent3"/>
              </a:buClr>
              <a:buSzPts val="2600"/>
              <a:buNone/>
              <a:defRPr sz="2600">
                <a:solidFill>
                  <a:schemeClr val="accent3"/>
                </a:solidFill>
              </a:defRPr>
            </a:lvl9pPr>
          </a:lstStyle>
          <a:p>
            <a:endParaRPr/>
          </a:p>
        </p:txBody>
      </p:sp>
      <p:sp>
        <p:nvSpPr>
          <p:cNvPr id="202" name="Google Shape;202;p32"/>
          <p:cNvSpPr txBox="1">
            <a:spLocks noGrp="1"/>
          </p:cNvSpPr>
          <p:nvPr>
            <p:ph type="subTitle" idx="1"/>
          </p:nvPr>
        </p:nvSpPr>
        <p:spPr>
          <a:xfrm>
            <a:off x="1454388" y="23065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203" name="Google Shape;203;p32"/>
          <p:cNvSpPr txBox="1">
            <a:spLocks noGrp="1"/>
          </p:cNvSpPr>
          <p:nvPr>
            <p:ph type="title" idx="2"/>
          </p:nvPr>
        </p:nvSpPr>
        <p:spPr>
          <a:xfrm>
            <a:off x="5196323" y="15171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3"/>
              </a:buClr>
              <a:buSzPts val="2600"/>
              <a:buNone/>
              <a:defRPr sz="2600">
                <a:solidFill>
                  <a:schemeClr val="accent3"/>
                </a:solidFill>
              </a:defRPr>
            </a:lvl1pPr>
            <a:lvl2pPr lvl="1" algn="ctr" rtl="0">
              <a:spcBef>
                <a:spcPts val="0"/>
              </a:spcBef>
              <a:spcAft>
                <a:spcPts val="0"/>
              </a:spcAft>
              <a:buClr>
                <a:schemeClr val="accent3"/>
              </a:buClr>
              <a:buSzPts val="2600"/>
              <a:buNone/>
              <a:defRPr sz="2600">
                <a:solidFill>
                  <a:schemeClr val="accent3"/>
                </a:solidFill>
              </a:defRPr>
            </a:lvl2pPr>
            <a:lvl3pPr lvl="2" algn="ctr" rtl="0">
              <a:spcBef>
                <a:spcPts val="0"/>
              </a:spcBef>
              <a:spcAft>
                <a:spcPts val="0"/>
              </a:spcAft>
              <a:buClr>
                <a:schemeClr val="accent3"/>
              </a:buClr>
              <a:buSzPts val="2600"/>
              <a:buNone/>
              <a:defRPr sz="2600">
                <a:solidFill>
                  <a:schemeClr val="accent3"/>
                </a:solidFill>
              </a:defRPr>
            </a:lvl3pPr>
            <a:lvl4pPr lvl="3" algn="ctr" rtl="0">
              <a:spcBef>
                <a:spcPts val="0"/>
              </a:spcBef>
              <a:spcAft>
                <a:spcPts val="0"/>
              </a:spcAft>
              <a:buClr>
                <a:schemeClr val="accent3"/>
              </a:buClr>
              <a:buSzPts val="2600"/>
              <a:buNone/>
              <a:defRPr sz="2600">
                <a:solidFill>
                  <a:schemeClr val="accent3"/>
                </a:solidFill>
              </a:defRPr>
            </a:lvl4pPr>
            <a:lvl5pPr lvl="4" algn="ctr" rtl="0">
              <a:spcBef>
                <a:spcPts val="0"/>
              </a:spcBef>
              <a:spcAft>
                <a:spcPts val="0"/>
              </a:spcAft>
              <a:buClr>
                <a:schemeClr val="accent3"/>
              </a:buClr>
              <a:buSzPts val="2600"/>
              <a:buNone/>
              <a:defRPr sz="2600">
                <a:solidFill>
                  <a:schemeClr val="accent3"/>
                </a:solidFill>
              </a:defRPr>
            </a:lvl5pPr>
            <a:lvl6pPr lvl="5" algn="ctr" rtl="0">
              <a:spcBef>
                <a:spcPts val="0"/>
              </a:spcBef>
              <a:spcAft>
                <a:spcPts val="0"/>
              </a:spcAft>
              <a:buClr>
                <a:schemeClr val="accent3"/>
              </a:buClr>
              <a:buSzPts val="2600"/>
              <a:buNone/>
              <a:defRPr sz="2600">
                <a:solidFill>
                  <a:schemeClr val="accent3"/>
                </a:solidFill>
              </a:defRPr>
            </a:lvl6pPr>
            <a:lvl7pPr lvl="6" algn="ctr" rtl="0">
              <a:spcBef>
                <a:spcPts val="0"/>
              </a:spcBef>
              <a:spcAft>
                <a:spcPts val="0"/>
              </a:spcAft>
              <a:buClr>
                <a:schemeClr val="accent3"/>
              </a:buClr>
              <a:buSzPts val="2600"/>
              <a:buNone/>
              <a:defRPr sz="2600">
                <a:solidFill>
                  <a:schemeClr val="accent3"/>
                </a:solidFill>
              </a:defRPr>
            </a:lvl7pPr>
            <a:lvl8pPr lvl="7" algn="ctr" rtl="0">
              <a:spcBef>
                <a:spcPts val="0"/>
              </a:spcBef>
              <a:spcAft>
                <a:spcPts val="0"/>
              </a:spcAft>
              <a:buClr>
                <a:schemeClr val="accent3"/>
              </a:buClr>
              <a:buSzPts val="2600"/>
              <a:buNone/>
              <a:defRPr sz="2600">
                <a:solidFill>
                  <a:schemeClr val="accent3"/>
                </a:solidFill>
              </a:defRPr>
            </a:lvl8pPr>
            <a:lvl9pPr lvl="8" algn="ctr" rtl="0">
              <a:spcBef>
                <a:spcPts val="0"/>
              </a:spcBef>
              <a:spcAft>
                <a:spcPts val="0"/>
              </a:spcAft>
              <a:buClr>
                <a:schemeClr val="accent3"/>
              </a:buClr>
              <a:buSzPts val="2600"/>
              <a:buNone/>
              <a:defRPr sz="2600">
                <a:solidFill>
                  <a:schemeClr val="accent3"/>
                </a:solidFill>
              </a:defRPr>
            </a:lvl9pPr>
          </a:lstStyle>
          <a:p>
            <a:endParaRPr/>
          </a:p>
        </p:txBody>
      </p:sp>
      <p:sp>
        <p:nvSpPr>
          <p:cNvPr id="204" name="Google Shape;204;p32"/>
          <p:cNvSpPr txBox="1">
            <a:spLocks noGrp="1"/>
          </p:cNvSpPr>
          <p:nvPr>
            <p:ph type="subTitle" idx="3"/>
          </p:nvPr>
        </p:nvSpPr>
        <p:spPr>
          <a:xfrm>
            <a:off x="5196323" y="23065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200"/>
              <a:buNone/>
              <a:defRPr sz="1200">
                <a:solidFill>
                  <a:schemeClr val="lt2"/>
                </a:solidFill>
              </a:defRPr>
            </a:lvl1pPr>
            <a:lvl2pPr lvl="1" algn="ctr" rtl="0">
              <a:lnSpc>
                <a:spcPct val="100000"/>
              </a:lnSpc>
              <a:spcBef>
                <a:spcPts val="0"/>
              </a:spcBef>
              <a:spcAft>
                <a:spcPts val="0"/>
              </a:spcAft>
              <a:buClr>
                <a:schemeClr val="lt2"/>
              </a:buClr>
              <a:buSzPts val="1200"/>
              <a:buNone/>
              <a:defRPr sz="1200">
                <a:solidFill>
                  <a:schemeClr val="lt2"/>
                </a:solidFill>
              </a:defRPr>
            </a:lvl2pPr>
            <a:lvl3pPr lvl="2" algn="ctr" rtl="0">
              <a:lnSpc>
                <a:spcPct val="100000"/>
              </a:lnSpc>
              <a:spcBef>
                <a:spcPts val="0"/>
              </a:spcBef>
              <a:spcAft>
                <a:spcPts val="0"/>
              </a:spcAft>
              <a:buClr>
                <a:schemeClr val="lt2"/>
              </a:buClr>
              <a:buSzPts val="1200"/>
              <a:buNone/>
              <a:defRPr sz="1200">
                <a:solidFill>
                  <a:schemeClr val="lt2"/>
                </a:solidFill>
              </a:defRPr>
            </a:lvl3pPr>
            <a:lvl4pPr lvl="3" algn="ctr" rtl="0">
              <a:lnSpc>
                <a:spcPct val="100000"/>
              </a:lnSpc>
              <a:spcBef>
                <a:spcPts val="0"/>
              </a:spcBef>
              <a:spcAft>
                <a:spcPts val="0"/>
              </a:spcAft>
              <a:buClr>
                <a:schemeClr val="lt2"/>
              </a:buClr>
              <a:buSzPts val="1200"/>
              <a:buNone/>
              <a:defRPr sz="1200">
                <a:solidFill>
                  <a:schemeClr val="lt2"/>
                </a:solidFill>
              </a:defRPr>
            </a:lvl4pPr>
            <a:lvl5pPr lvl="4" algn="ctr" rtl="0">
              <a:lnSpc>
                <a:spcPct val="100000"/>
              </a:lnSpc>
              <a:spcBef>
                <a:spcPts val="0"/>
              </a:spcBef>
              <a:spcAft>
                <a:spcPts val="0"/>
              </a:spcAft>
              <a:buClr>
                <a:schemeClr val="lt2"/>
              </a:buClr>
              <a:buSzPts val="1200"/>
              <a:buNone/>
              <a:defRPr sz="1200">
                <a:solidFill>
                  <a:schemeClr val="lt2"/>
                </a:solidFill>
              </a:defRPr>
            </a:lvl5pPr>
            <a:lvl6pPr lvl="5" algn="ctr" rtl="0">
              <a:lnSpc>
                <a:spcPct val="100000"/>
              </a:lnSpc>
              <a:spcBef>
                <a:spcPts val="0"/>
              </a:spcBef>
              <a:spcAft>
                <a:spcPts val="0"/>
              </a:spcAft>
              <a:buClr>
                <a:schemeClr val="lt2"/>
              </a:buClr>
              <a:buSzPts val="1200"/>
              <a:buNone/>
              <a:defRPr sz="1200">
                <a:solidFill>
                  <a:schemeClr val="lt2"/>
                </a:solidFill>
              </a:defRPr>
            </a:lvl6pPr>
            <a:lvl7pPr lvl="6" algn="ctr" rtl="0">
              <a:lnSpc>
                <a:spcPct val="100000"/>
              </a:lnSpc>
              <a:spcBef>
                <a:spcPts val="0"/>
              </a:spcBef>
              <a:spcAft>
                <a:spcPts val="0"/>
              </a:spcAft>
              <a:buClr>
                <a:schemeClr val="lt2"/>
              </a:buClr>
              <a:buSzPts val="1200"/>
              <a:buNone/>
              <a:defRPr sz="1200">
                <a:solidFill>
                  <a:schemeClr val="lt2"/>
                </a:solidFill>
              </a:defRPr>
            </a:lvl7pPr>
            <a:lvl8pPr lvl="7" algn="ctr" rtl="0">
              <a:lnSpc>
                <a:spcPct val="100000"/>
              </a:lnSpc>
              <a:spcBef>
                <a:spcPts val="0"/>
              </a:spcBef>
              <a:spcAft>
                <a:spcPts val="0"/>
              </a:spcAft>
              <a:buClr>
                <a:schemeClr val="lt2"/>
              </a:buClr>
              <a:buSzPts val="1200"/>
              <a:buNone/>
              <a:defRPr sz="1200">
                <a:solidFill>
                  <a:schemeClr val="lt2"/>
                </a:solidFill>
              </a:defRPr>
            </a:lvl8pPr>
            <a:lvl9pPr lvl="8" algn="ctr"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Two columns  3">
  <p:cSld name="TITLE_AND_BODY_1_1_1_3">
    <p:spTree>
      <p:nvGrpSpPr>
        <p:cNvPr id="1" name="Shape 205"/>
        <p:cNvGrpSpPr/>
        <p:nvPr/>
      </p:nvGrpSpPr>
      <p:grpSpPr>
        <a:xfrm>
          <a:off x="0" y="0"/>
          <a:ext cx="0" cy="0"/>
          <a:chOff x="0" y="0"/>
          <a:chExt cx="0" cy="0"/>
        </a:xfrm>
      </p:grpSpPr>
      <p:sp>
        <p:nvSpPr>
          <p:cNvPr id="206" name="Google Shape;206;p3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33"/>
          <p:cNvSpPr txBox="1">
            <a:spLocks noGrp="1"/>
          </p:cNvSpPr>
          <p:nvPr>
            <p:ph type="title" idx="2"/>
          </p:nvPr>
        </p:nvSpPr>
        <p:spPr>
          <a:xfrm>
            <a:off x="1454388" y="25839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08" name="Google Shape;208;p33"/>
          <p:cNvSpPr txBox="1">
            <a:spLocks noGrp="1"/>
          </p:cNvSpPr>
          <p:nvPr>
            <p:ph type="subTitle" idx="1"/>
          </p:nvPr>
        </p:nvSpPr>
        <p:spPr>
          <a:xfrm>
            <a:off x="1454388" y="29161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09" name="Google Shape;209;p33"/>
          <p:cNvSpPr txBox="1">
            <a:spLocks noGrp="1"/>
          </p:cNvSpPr>
          <p:nvPr>
            <p:ph type="title" idx="3"/>
          </p:nvPr>
        </p:nvSpPr>
        <p:spPr>
          <a:xfrm>
            <a:off x="5196323" y="2583950"/>
            <a:ext cx="24933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10" name="Google Shape;210;p33"/>
          <p:cNvSpPr txBox="1">
            <a:spLocks noGrp="1"/>
          </p:cNvSpPr>
          <p:nvPr>
            <p:ph type="subTitle" idx="4"/>
          </p:nvPr>
        </p:nvSpPr>
        <p:spPr>
          <a:xfrm>
            <a:off x="5196323" y="2916172"/>
            <a:ext cx="2493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1" name="Google Shape;211;p33"/>
          <p:cNvSpPr txBox="1">
            <a:spLocks noGrp="1"/>
          </p:cNvSpPr>
          <p:nvPr>
            <p:ph type="title" idx="5" hasCustomPrompt="1"/>
          </p:nvPr>
        </p:nvSpPr>
        <p:spPr>
          <a:xfrm>
            <a:off x="1853100" y="18686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12" name="Google Shape;212;p33"/>
          <p:cNvSpPr txBox="1">
            <a:spLocks noGrp="1"/>
          </p:cNvSpPr>
          <p:nvPr>
            <p:ph type="title" idx="6" hasCustomPrompt="1"/>
          </p:nvPr>
        </p:nvSpPr>
        <p:spPr>
          <a:xfrm>
            <a:off x="5595025" y="18686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Two columns  4">
  <p:cSld name="TITLE_AND_BODY_1_1_1_3_1">
    <p:bg>
      <p:bgPr>
        <a:solidFill>
          <a:schemeClr val="accent1"/>
        </a:solidFill>
        <a:effectLst/>
      </p:bgPr>
    </p:bg>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15" name="Google Shape;215;p34"/>
          <p:cNvSpPr txBox="1">
            <a:spLocks noGrp="1"/>
          </p:cNvSpPr>
          <p:nvPr>
            <p:ph type="title" idx="2"/>
          </p:nvPr>
        </p:nvSpPr>
        <p:spPr>
          <a:xfrm>
            <a:off x="1143875" y="1440950"/>
            <a:ext cx="2741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16" name="Google Shape;216;p34"/>
          <p:cNvSpPr txBox="1">
            <a:spLocks noGrp="1"/>
          </p:cNvSpPr>
          <p:nvPr>
            <p:ph type="subTitle" idx="1"/>
          </p:nvPr>
        </p:nvSpPr>
        <p:spPr>
          <a:xfrm>
            <a:off x="1143875" y="2077974"/>
            <a:ext cx="2741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17" name="Google Shape;217;p34"/>
          <p:cNvSpPr txBox="1">
            <a:spLocks noGrp="1"/>
          </p:cNvSpPr>
          <p:nvPr>
            <p:ph type="title" idx="3"/>
          </p:nvPr>
        </p:nvSpPr>
        <p:spPr>
          <a:xfrm>
            <a:off x="5029827" y="1440950"/>
            <a:ext cx="27417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18" name="Google Shape;218;p34"/>
          <p:cNvSpPr txBox="1">
            <a:spLocks noGrp="1"/>
          </p:cNvSpPr>
          <p:nvPr>
            <p:ph type="subTitle" idx="4"/>
          </p:nvPr>
        </p:nvSpPr>
        <p:spPr>
          <a:xfrm>
            <a:off x="5029827" y="2077974"/>
            <a:ext cx="27417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Two columns  5">
  <p:cSld name="TITLE_AND_BODY_1_1_1_3_1_1">
    <p:bg>
      <p:bgPr>
        <a:solidFill>
          <a:schemeClr val="accent1"/>
        </a:solidFill>
        <a:effectLst/>
      </p:bgPr>
    </p:bg>
    <p:spTree>
      <p:nvGrpSpPr>
        <p:cNvPr id="1" name="Shape 219"/>
        <p:cNvGrpSpPr/>
        <p:nvPr/>
      </p:nvGrpSpPr>
      <p:grpSpPr>
        <a:xfrm>
          <a:off x="0" y="0"/>
          <a:ext cx="0" cy="0"/>
          <a:chOff x="0" y="0"/>
          <a:chExt cx="0" cy="0"/>
        </a:xfrm>
      </p:grpSpPr>
      <p:sp>
        <p:nvSpPr>
          <p:cNvPr id="220" name="Google Shape;220;p35"/>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600"/>
              <a:buNone/>
              <a:defRPr sz="26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21" name="Google Shape;221;p35"/>
          <p:cNvSpPr txBox="1">
            <a:spLocks noGrp="1"/>
          </p:cNvSpPr>
          <p:nvPr>
            <p:ph type="title" idx="2"/>
          </p:nvPr>
        </p:nvSpPr>
        <p:spPr>
          <a:xfrm>
            <a:off x="1157850" y="1821950"/>
            <a:ext cx="2846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22" name="Google Shape;222;p35"/>
          <p:cNvSpPr txBox="1">
            <a:spLocks noGrp="1"/>
          </p:cNvSpPr>
          <p:nvPr>
            <p:ph type="subTitle" idx="1"/>
          </p:nvPr>
        </p:nvSpPr>
        <p:spPr>
          <a:xfrm>
            <a:off x="1157850" y="2458974"/>
            <a:ext cx="284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
        <p:nvSpPr>
          <p:cNvPr id="223" name="Google Shape;223;p35"/>
          <p:cNvSpPr txBox="1">
            <a:spLocks noGrp="1"/>
          </p:cNvSpPr>
          <p:nvPr>
            <p:ph type="title" idx="3"/>
          </p:nvPr>
        </p:nvSpPr>
        <p:spPr>
          <a:xfrm>
            <a:off x="5139475" y="1821950"/>
            <a:ext cx="28461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1400"/>
              <a:buNone/>
              <a:defRPr sz="1400">
                <a:solidFill>
                  <a:schemeClr val="accent3"/>
                </a:solidFill>
              </a:defRPr>
            </a:lvl1pPr>
            <a:lvl2pPr lvl="1" rtl="0">
              <a:spcBef>
                <a:spcPts val="0"/>
              </a:spcBef>
              <a:spcAft>
                <a:spcPts val="0"/>
              </a:spcAft>
              <a:buClr>
                <a:schemeClr val="accent3"/>
              </a:buClr>
              <a:buSzPts val="1400"/>
              <a:buNone/>
              <a:defRPr sz="1400">
                <a:solidFill>
                  <a:schemeClr val="accent3"/>
                </a:solidFill>
              </a:defRPr>
            </a:lvl2pPr>
            <a:lvl3pPr lvl="2" rtl="0">
              <a:spcBef>
                <a:spcPts val="0"/>
              </a:spcBef>
              <a:spcAft>
                <a:spcPts val="0"/>
              </a:spcAft>
              <a:buClr>
                <a:schemeClr val="accent3"/>
              </a:buClr>
              <a:buSzPts val="1400"/>
              <a:buNone/>
              <a:defRPr sz="1400">
                <a:solidFill>
                  <a:schemeClr val="accent3"/>
                </a:solidFill>
              </a:defRPr>
            </a:lvl3pPr>
            <a:lvl4pPr lvl="3" rtl="0">
              <a:spcBef>
                <a:spcPts val="0"/>
              </a:spcBef>
              <a:spcAft>
                <a:spcPts val="0"/>
              </a:spcAft>
              <a:buClr>
                <a:schemeClr val="accent3"/>
              </a:buClr>
              <a:buSzPts val="1400"/>
              <a:buNone/>
              <a:defRPr sz="1400">
                <a:solidFill>
                  <a:schemeClr val="accent3"/>
                </a:solidFill>
              </a:defRPr>
            </a:lvl4pPr>
            <a:lvl5pPr lvl="4" rtl="0">
              <a:spcBef>
                <a:spcPts val="0"/>
              </a:spcBef>
              <a:spcAft>
                <a:spcPts val="0"/>
              </a:spcAft>
              <a:buClr>
                <a:schemeClr val="accent3"/>
              </a:buClr>
              <a:buSzPts val="1400"/>
              <a:buNone/>
              <a:defRPr sz="1400">
                <a:solidFill>
                  <a:schemeClr val="accent3"/>
                </a:solidFill>
              </a:defRPr>
            </a:lvl5pPr>
            <a:lvl6pPr lvl="5" rtl="0">
              <a:spcBef>
                <a:spcPts val="0"/>
              </a:spcBef>
              <a:spcAft>
                <a:spcPts val="0"/>
              </a:spcAft>
              <a:buClr>
                <a:schemeClr val="accent3"/>
              </a:buClr>
              <a:buSzPts val="1400"/>
              <a:buNone/>
              <a:defRPr sz="1400">
                <a:solidFill>
                  <a:schemeClr val="accent3"/>
                </a:solidFill>
              </a:defRPr>
            </a:lvl6pPr>
            <a:lvl7pPr lvl="6" rtl="0">
              <a:spcBef>
                <a:spcPts val="0"/>
              </a:spcBef>
              <a:spcAft>
                <a:spcPts val="0"/>
              </a:spcAft>
              <a:buClr>
                <a:schemeClr val="accent3"/>
              </a:buClr>
              <a:buSzPts val="1400"/>
              <a:buNone/>
              <a:defRPr sz="1400">
                <a:solidFill>
                  <a:schemeClr val="accent3"/>
                </a:solidFill>
              </a:defRPr>
            </a:lvl7pPr>
            <a:lvl8pPr lvl="7" rtl="0">
              <a:spcBef>
                <a:spcPts val="0"/>
              </a:spcBef>
              <a:spcAft>
                <a:spcPts val="0"/>
              </a:spcAft>
              <a:buClr>
                <a:schemeClr val="accent3"/>
              </a:buClr>
              <a:buSzPts val="1400"/>
              <a:buNone/>
              <a:defRPr sz="1400">
                <a:solidFill>
                  <a:schemeClr val="accent3"/>
                </a:solidFill>
              </a:defRPr>
            </a:lvl8pPr>
            <a:lvl9pPr lvl="8" rtl="0">
              <a:spcBef>
                <a:spcPts val="0"/>
              </a:spcBef>
              <a:spcAft>
                <a:spcPts val="0"/>
              </a:spcAft>
              <a:buClr>
                <a:schemeClr val="accent3"/>
              </a:buClr>
              <a:buSzPts val="1400"/>
              <a:buNone/>
              <a:defRPr sz="1400">
                <a:solidFill>
                  <a:schemeClr val="accent3"/>
                </a:solidFill>
              </a:defRPr>
            </a:lvl9pPr>
          </a:lstStyle>
          <a:p>
            <a:endParaRPr/>
          </a:p>
        </p:txBody>
      </p:sp>
      <p:sp>
        <p:nvSpPr>
          <p:cNvPr id="224" name="Google Shape;224;p35"/>
          <p:cNvSpPr txBox="1">
            <a:spLocks noGrp="1"/>
          </p:cNvSpPr>
          <p:nvPr>
            <p:ph type="subTitle" idx="4"/>
          </p:nvPr>
        </p:nvSpPr>
        <p:spPr>
          <a:xfrm>
            <a:off x="5139475" y="2458974"/>
            <a:ext cx="2846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200"/>
              <a:buNone/>
              <a:defRPr sz="1200">
                <a:solidFill>
                  <a:schemeClr val="lt1"/>
                </a:solidFill>
              </a:defRPr>
            </a:lvl1pPr>
            <a:lvl2pPr lvl="1" rtl="0">
              <a:lnSpc>
                <a:spcPct val="100000"/>
              </a:lnSpc>
              <a:spcBef>
                <a:spcPts val="0"/>
              </a:spcBef>
              <a:spcAft>
                <a:spcPts val="0"/>
              </a:spcAft>
              <a:buClr>
                <a:schemeClr val="lt1"/>
              </a:buClr>
              <a:buSzPts val="1200"/>
              <a:buNone/>
              <a:defRPr sz="1200">
                <a:solidFill>
                  <a:schemeClr val="lt1"/>
                </a:solidFill>
              </a:defRPr>
            </a:lvl2pPr>
            <a:lvl3pPr lvl="2" rtl="0">
              <a:lnSpc>
                <a:spcPct val="100000"/>
              </a:lnSpc>
              <a:spcBef>
                <a:spcPts val="0"/>
              </a:spcBef>
              <a:spcAft>
                <a:spcPts val="0"/>
              </a:spcAft>
              <a:buClr>
                <a:schemeClr val="lt1"/>
              </a:buClr>
              <a:buSzPts val="1200"/>
              <a:buNone/>
              <a:defRPr sz="1200">
                <a:solidFill>
                  <a:schemeClr val="lt1"/>
                </a:solidFill>
              </a:defRPr>
            </a:lvl3pPr>
            <a:lvl4pPr lvl="3" rtl="0">
              <a:lnSpc>
                <a:spcPct val="100000"/>
              </a:lnSpc>
              <a:spcBef>
                <a:spcPts val="0"/>
              </a:spcBef>
              <a:spcAft>
                <a:spcPts val="0"/>
              </a:spcAft>
              <a:buClr>
                <a:schemeClr val="lt1"/>
              </a:buClr>
              <a:buSzPts val="1200"/>
              <a:buNone/>
              <a:defRPr sz="1200">
                <a:solidFill>
                  <a:schemeClr val="lt1"/>
                </a:solidFill>
              </a:defRPr>
            </a:lvl4pPr>
            <a:lvl5pPr lvl="4" rtl="0">
              <a:lnSpc>
                <a:spcPct val="100000"/>
              </a:lnSpc>
              <a:spcBef>
                <a:spcPts val="0"/>
              </a:spcBef>
              <a:spcAft>
                <a:spcPts val="0"/>
              </a:spcAft>
              <a:buClr>
                <a:schemeClr val="lt1"/>
              </a:buClr>
              <a:buSzPts val="1200"/>
              <a:buNone/>
              <a:defRPr sz="1200">
                <a:solidFill>
                  <a:schemeClr val="lt1"/>
                </a:solidFill>
              </a:defRPr>
            </a:lvl5pPr>
            <a:lvl6pPr lvl="5" rtl="0">
              <a:lnSpc>
                <a:spcPct val="100000"/>
              </a:lnSpc>
              <a:spcBef>
                <a:spcPts val="0"/>
              </a:spcBef>
              <a:spcAft>
                <a:spcPts val="0"/>
              </a:spcAft>
              <a:buClr>
                <a:schemeClr val="lt1"/>
              </a:buClr>
              <a:buSzPts val="1200"/>
              <a:buNone/>
              <a:defRPr sz="1200">
                <a:solidFill>
                  <a:schemeClr val="lt1"/>
                </a:solidFill>
              </a:defRPr>
            </a:lvl6pPr>
            <a:lvl7pPr lvl="6" rtl="0">
              <a:lnSpc>
                <a:spcPct val="100000"/>
              </a:lnSpc>
              <a:spcBef>
                <a:spcPts val="0"/>
              </a:spcBef>
              <a:spcAft>
                <a:spcPts val="0"/>
              </a:spcAft>
              <a:buClr>
                <a:schemeClr val="lt1"/>
              </a:buClr>
              <a:buSzPts val="1200"/>
              <a:buNone/>
              <a:defRPr sz="1200">
                <a:solidFill>
                  <a:schemeClr val="lt1"/>
                </a:solidFill>
              </a:defRPr>
            </a:lvl7pPr>
            <a:lvl8pPr lvl="7" rtl="0">
              <a:lnSpc>
                <a:spcPct val="100000"/>
              </a:lnSpc>
              <a:spcBef>
                <a:spcPts val="0"/>
              </a:spcBef>
              <a:spcAft>
                <a:spcPts val="0"/>
              </a:spcAft>
              <a:buClr>
                <a:schemeClr val="lt1"/>
              </a:buClr>
              <a:buSzPts val="1200"/>
              <a:buNone/>
              <a:defRPr sz="1200">
                <a:solidFill>
                  <a:schemeClr val="lt1"/>
                </a:solidFill>
              </a:defRPr>
            </a:lvl8pPr>
            <a:lvl9pPr lvl="8" rtl="0">
              <a:lnSpc>
                <a:spcPct val="100000"/>
              </a:lnSpc>
              <a:spcBef>
                <a:spcPts val="0"/>
              </a:spcBef>
              <a:spcAft>
                <a:spcPts val="0"/>
              </a:spcAft>
              <a:buClr>
                <a:schemeClr val="lt1"/>
              </a:buClr>
              <a:buSzPts val="1200"/>
              <a:buNone/>
              <a:defRPr sz="1200">
                <a:solidFill>
                  <a:schemeClr val="lt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Texts 2">
  <p:cSld name="TITLE_AND_BODY_1_1_1_2">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4314825" y="459775"/>
            <a:ext cx="40110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27" name="Google Shape;227;p36"/>
          <p:cNvSpPr txBox="1">
            <a:spLocks noGrp="1"/>
          </p:cNvSpPr>
          <p:nvPr>
            <p:ph type="subTitle" idx="1"/>
          </p:nvPr>
        </p:nvSpPr>
        <p:spPr>
          <a:xfrm>
            <a:off x="5724900" y="1230247"/>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28" name="Google Shape;228;p36"/>
          <p:cNvSpPr txBox="1">
            <a:spLocks noGrp="1"/>
          </p:cNvSpPr>
          <p:nvPr>
            <p:ph type="subTitle" idx="2"/>
          </p:nvPr>
        </p:nvSpPr>
        <p:spPr>
          <a:xfrm>
            <a:off x="5724900" y="2068372"/>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29" name="Google Shape;229;p36"/>
          <p:cNvSpPr txBox="1">
            <a:spLocks noGrp="1"/>
          </p:cNvSpPr>
          <p:nvPr>
            <p:ph type="subTitle" idx="3"/>
          </p:nvPr>
        </p:nvSpPr>
        <p:spPr>
          <a:xfrm>
            <a:off x="5724900" y="2906497"/>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
        <p:nvSpPr>
          <p:cNvPr id="230" name="Google Shape;230;p36"/>
          <p:cNvSpPr txBox="1">
            <a:spLocks noGrp="1"/>
          </p:cNvSpPr>
          <p:nvPr>
            <p:ph type="subTitle" idx="4"/>
          </p:nvPr>
        </p:nvSpPr>
        <p:spPr>
          <a:xfrm>
            <a:off x="5724900" y="3744622"/>
            <a:ext cx="24933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2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Texts 3">
  <p:cSld name="TITLE_AND_BODY_1_1_1_2_1">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4989025" y="459775"/>
            <a:ext cx="33369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600"/>
              <a:buNone/>
              <a:defRPr sz="26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33" name="Google Shape;233;p37"/>
          <p:cNvSpPr txBox="1">
            <a:spLocks noGrp="1"/>
          </p:cNvSpPr>
          <p:nvPr>
            <p:ph type="subTitle" idx="1"/>
          </p:nvPr>
        </p:nvSpPr>
        <p:spPr>
          <a:xfrm>
            <a:off x="5098075" y="1916050"/>
            <a:ext cx="31200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1200"/>
              <a:buNone/>
              <a:defRPr sz="1200"/>
            </a:lvl2pPr>
            <a:lvl3pPr lvl="2" algn="r" rtl="0">
              <a:lnSpc>
                <a:spcPct val="100000"/>
              </a:lnSpc>
              <a:spcBef>
                <a:spcPts val="0"/>
              </a:spcBef>
              <a:spcAft>
                <a:spcPts val="0"/>
              </a:spcAft>
              <a:buSzPts val="1200"/>
              <a:buNone/>
              <a:defRPr sz="1200"/>
            </a:lvl3pPr>
            <a:lvl4pPr lvl="3" algn="r" rtl="0">
              <a:lnSpc>
                <a:spcPct val="100000"/>
              </a:lnSpc>
              <a:spcBef>
                <a:spcPts val="0"/>
              </a:spcBef>
              <a:spcAft>
                <a:spcPts val="0"/>
              </a:spcAft>
              <a:buSzPts val="1200"/>
              <a:buNone/>
              <a:defRPr sz="1200"/>
            </a:lvl4pPr>
            <a:lvl5pPr lvl="4" algn="r" rtl="0">
              <a:lnSpc>
                <a:spcPct val="100000"/>
              </a:lnSpc>
              <a:spcBef>
                <a:spcPts val="0"/>
              </a:spcBef>
              <a:spcAft>
                <a:spcPts val="0"/>
              </a:spcAft>
              <a:buSzPts val="1200"/>
              <a:buNone/>
              <a:defRPr sz="1200"/>
            </a:lvl5pPr>
            <a:lvl6pPr lvl="5" algn="r" rtl="0">
              <a:lnSpc>
                <a:spcPct val="100000"/>
              </a:lnSpc>
              <a:spcBef>
                <a:spcPts val="0"/>
              </a:spcBef>
              <a:spcAft>
                <a:spcPts val="0"/>
              </a:spcAft>
              <a:buSzPts val="1200"/>
              <a:buNone/>
              <a:defRPr sz="1200"/>
            </a:lvl6pPr>
            <a:lvl7pPr lvl="6" algn="r" rtl="0">
              <a:lnSpc>
                <a:spcPct val="100000"/>
              </a:lnSpc>
              <a:spcBef>
                <a:spcPts val="0"/>
              </a:spcBef>
              <a:spcAft>
                <a:spcPts val="0"/>
              </a:spcAft>
              <a:buSzPts val="1200"/>
              <a:buNone/>
              <a:defRPr sz="1200"/>
            </a:lvl7pPr>
            <a:lvl8pPr lvl="7" algn="r" rtl="0">
              <a:lnSpc>
                <a:spcPct val="100000"/>
              </a:lnSpc>
              <a:spcBef>
                <a:spcPts val="0"/>
              </a:spcBef>
              <a:spcAft>
                <a:spcPts val="0"/>
              </a:spcAft>
              <a:buSzPts val="1200"/>
              <a:buNone/>
              <a:defRPr sz="1200"/>
            </a:lvl8pPr>
            <a:lvl9pPr lvl="8" algn="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985975" y="2203400"/>
            <a:ext cx="3366900" cy="213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5"/>
          <p:cNvSpPr txBox="1">
            <a:spLocks noGrp="1"/>
          </p:cNvSpPr>
          <p:nvPr>
            <p:ph type="body" idx="2"/>
          </p:nvPr>
        </p:nvSpPr>
        <p:spPr>
          <a:xfrm>
            <a:off x="4791124" y="2203400"/>
            <a:ext cx="3366900" cy="2136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5"/>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title" idx="3"/>
          </p:nvPr>
        </p:nvSpPr>
        <p:spPr>
          <a:xfrm>
            <a:off x="985975" y="1640473"/>
            <a:ext cx="3366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3" name="Google Shape;23;p5"/>
          <p:cNvSpPr txBox="1">
            <a:spLocks noGrp="1"/>
          </p:cNvSpPr>
          <p:nvPr>
            <p:ph type="title" idx="4"/>
          </p:nvPr>
        </p:nvSpPr>
        <p:spPr>
          <a:xfrm>
            <a:off x="4791125" y="1640473"/>
            <a:ext cx="3366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Texts 4">
  <p:cSld name="TITLE_AND_BODY_1_1_1_2_1_2">
    <p:bg>
      <p:bgPr>
        <a:solidFill>
          <a:schemeClr val="accent1"/>
        </a:solidFill>
        <a:effectLst/>
      </p:bgPr>
    </p:bg>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1102825" y="1297975"/>
            <a:ext cx="3336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200"/>
              <a:buNone/>
              <a:defRPr sz="3200">
                <a:solidFill>
                  <a:schemeClr val="lt1"/>
                </a:solidFill>
              </a:defRPr>
            </a:lvl2pPr>
            <a:lvl3pPr lvl="2" rtl="0">
              <a:spcBef>
                <a:spcPts val="0"/>
              </a:spcBef>
              <a:spcAft>
                <a:spcPts val="0"/>
              </a:spcAft>
              <a:buClr>
                <a:schemeClr val="lt1"/>
              </a:buClr>
              <a:buSzPts val="3200"/>
              <a:buNone/>
              <a:defRPr sz="3200">
                <a:solidFill>
                  <a:schemeClr val="lt1"/>
                </a:solidFill>
              </a:defRPr>
            </a:lvl3pPr>
            <a:lvl4pPr lvl="3" rtl="0">
              <a:spcBef>
                <a:spcPts val="0"/>
              </a:spcBef>
              <a:spcAft>
                <a:spcPts val="0"/>
              </a:spcAft>
              <a:buClr>
                <a:schemeClr val="lt1"/>
              </a:buClr>
              <a:buSzPts val="3200"/>
              <a:buNone/>
              <a:defRPr sz="3200">
                <a:solidFill>
                  <a:schemeClr val="lt1"/>
                </a:solidFill>
              </a:defRPr>
            </a:lvl4pPr>
            <a:lvl5pPr lvl="4" rtl="0">
              <a:spcBef>
                <a:spcPts val="0"/>
              </a:spcBef>
              <a:spcAft>
                <a:spcPts val="0"/>
              </a:spcAft>
              <a:buClr>
                <a:schemeClr val="lt1"/>
              </a:buClr>
              <a:buSzPts val="3200"/>
              <a:buNone/>
              <a:defRPr sz="3200">
                <a:solidFill>
                  <a:schemeClr val="lt1"/>
                </a:solidFill>
              </a:defRPr>
            </a:lvl5pPr>
            <a:lvl6pPr lvl="5" rtl="0">
              <a:spcBef>
                <a:spcPts val="0"/>
              </a:spcBef>
              <a:spcAft>
                <a:spcPts val="0"/>
              </a:spcAft>
              <a:buClr>
                <a:schemeClr val="lt1"/>
              </a:buClr>
              <a:buSzPts val="3200"/>
              <a:buNone/>
              <a:defRPr sz="3200">
                <a:solidFill>
                  <a:schemeClr val="lt1"/>
                </a:solidFill>
              </a:defRPr>
            </a:lvl6pPr>
            <a:lvl7pPr lvl="6" rtl="0">
              <a:spcBef>
                <a:spcPts val="0"/>
              </a:spcBef>
              <a:spcAft>
                <a:spcPts val="0"/>
              </a:spcAft>
              <a:buClr>
                <a:schemeClr val="lt1"/>
              </a:buClr>
              <a:buSzPts val="3200"/>
              <a:buNone/>
              <a:defRPr sz="3200">
                <a:solidFill>
                  <a:schemeClr val="lt1"/>
                </a:solidFill>
              </a:defRPr>
            </a:lvl7pPr>
            <a:lvl8pPr lvl="7" rtl="0">
              <a:spcBef>
                <a:spcPts val="0"/>
              </a:spcBef>
              <a:spcAft>
                <a:spcPts val="0"/>
              </a:spcAft>
              <a:buClr>
                <a:schemeClr val="lt1"/>
              </a:buClr>
              <a:buSzPts val="3200"/>
              <a:buNone/>
              <a:defRPr sz="3200">
                <a:solidFill>
                  <a:schemeClr val="lt1"/>
                </a:solidFill>
              </a:defRPr>
            </a:lvl8pPr>
            <a:lvl9pPr lvl="8" rtl="0">
              <a:spcBef>
                <a:spcPts val="0"/>
              </a:spcBef>
              <a:spcAft>
                <a:spcPts val="0"/>
              </a:spcAft>
              <a:buClr>
                <a:schemeClr val="lt1"/>
              </a:buClr>
              <a:buSzPts val="3200"/>
              <a:buNone/>
              <a:defRPr sz="3200">
                <a:solidFill>
                  <a:schemeClr val="lt1"/>
                </a:solidFill>
              </a:defRPr>
            </a:lvl9pPr>
          </a:lstStyle>
          <a:p>
            <a:endParaRPr/>
          </a:p>
        </p:txBody>
      </p:sp>
      <p:sp>
        <p:nvSpPr>
          <p:cNvPr id="236" name="Google Shape;236;p38"/>
          <p:cNvSpPr txBox="1">
            <a:spLocks noGrp="1"/>
          </p:cNvSpPr>
          <p:nvPr>
            <p:ph type="subTitle" idx="1"/>
          </p:nvPr>
        </p:nvSpPr>
        <p:spPr>
          <a:xfrm>
            <a:off x="1102825" y="1992250"/>
            <a:ext cx="34479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None/>
              <a:defRPr sz="1400">
                <a:solidFill>
                  <a:schemeClr val="lt2"/>
                </a:solidFill>
              </a:defRPr>
            </a:lvl1pPr>
            <a:lvl2pPr lvl="1" rtl="0">
              <a:lnSpc>
                <a:spcPct val="100000"/>
              </a:lnSpc>
              <a:spcBef>
                <a:spcPts val="0"/>
              </a:spcBef>
              <a:spcAft>
                <a:spcPts val="0"/>
              </a:spcAft>
              <a:buClr>
                <a:schemeClr val="lt2"/>
              </a:buClr>
              <a:buSzPts val="1400"/>
              <a:buNone/>
              <a:defRPr>
                <a:solidFill>
                  <a:schemeClr val="lt2"/>
                </a:solidFill>
              </a:defRPr>
            </a:lvl2pPr>
            <a:lvl3pPr lvl="2" rtl="0">
              <a:lnSpc>
                <a:spcPct val="100000"/>
              </a:lnSpc>
              <a:spcBef>
                <a:spcPts val="0"/>
              </a:spcBef>
              <a:spcAft>
                <a:spcPts val="0"/>
              </a:spcAft>
              <a:buClr>
                <a:schemeClr val="lt2"/>
              </a:buClr>
              <a:buSzPts val="1400"/>
              <a:buNone/>
              <a:defRPr>
                <a:solidFill>
                  <a:schemeClr val="lt2"/>
                </a:solidFill>
              </a:defRPr>
            </a:lvl3pPr>
            <a:lvl4pPr lvl="3" rtl="0">
              <a:lnSpc>
                <a:spcPct val="100000"/>
              </a:lnSpc>
              <a:spcBef>
                <a:spcPts val="0"/>
              </a:spcBef>
              <a:spcAft>
                <a:spcPts val="0"/>
              </a:spcAft>
              <a:buClr>
                <a:schemeClr val="lt2"/>
              </a:buClr>
              <a:buSzPts val="1400"/>
              <a:buNone/>
              <a:defRPr>
                <a:solidFill>
                  <a:schemeClr val="lt2"/>
                </a:solidFill>
              </a:defRPr>
            </a:lvl4pPr>
            <a:lvl5pPr lvl="4" rtl="0">
              <a:lnSpc>
                <a:spcPct val="100000"/>
              </a:lnSpc>
              <a:spcBef>
                <a:spcPts val="0"/>
              </a:spcBef>
              <a:spcAft>
                <a:spcPts val="0"/>
              </a:spcAft>
              <a:buClr>
                <a:schemeClr val="lt2"/>
              </a:buClr>
              <a:buSzPts val="1400"/>
              <a:buNone/>
              <a:defRPr>
                <a:solidFill>
                  <a:schemeClr val="lt2"/>
                </a:solidFill>
              </a:defRPr>
            </a:lvl5pPr>
            <a:lvl6pPr lvl="5" rtl="0">
              <a:lnSpc>
                <a:spcPct val="100000"/>
              </a:lnSpc>
              <a:spcBef>
                <a:spcPts val="0"/>
              </a:spcBef>
              <a:spcAft>
                <a:spcPts val="0"/>
              </a:spcAft>
              <a:buClr>
                <a:schemeClr val="lt2"/>
              </a:buClr>
              <a:buSzPts val="1400"/>
              <a:buNone/>
              <a:defRPr>
                <a:solidFill>
                  <a:schemeClr val="lt2"/>
                </a:solidFill>
              </a:defRPr>
            </a:lvl6pPr>
            <a:lvl7pPr lvl="6" rtl="0">
              <a:lnSpc>
                <a:spcPct val="100000"/>
              </a:lnSpc>
              <a:spcBef>
                <a:spcPts val="0"/>
              </a:spcBef>
              <a:spcAft>
                <a:spcPts val="0"/>
              </a:spcAft>
              <a:buClr>
                <a:schemeClr val="lt2"/>
              </a:buClr>
              <a:buSzPts val="1400"/>
              <a:buNone/>
              <a:defRPr>
                <a:solidFill>
                  <a:schemeClr val="lt2"/>
                </a:solidFill>
              </a:defRPr>
            </a:lvl7pPr>
            <a:lvl8pPr lvl="7" rtl="0">
              <a:lnSpc>
                <a:spcPct val="100000"/>
              </a:lnSpc>
              <a:spcBef>
                <a:spcPts val="0"/>
              </a:spcBef>
              <a:spcAft>
                <a:spcPts val="0"/>
              </a:spcAft>
              <a:buClr>
                <a:schemeClr val="lt2"/>
              </a:buClr>
              <a:buSzPts val="1400"/>
              <a:buNone/>
              <a:defRPr>
                <a:solidFill>
                  <a:schemeClr val="lt2"/>
                </a:solidFill>
              </a:defRPr>
            </a:lvl8pPr>
            <a:lvl9pPr lvl="8" rtl="0">
              <a:lnSpc>
                <a:spcPct val="100000"/>
              </a:lnSpc>
              <a:spcBef>
                <a:spcPts val="0"/>
              </a:spcBef>
              <a:spcAft>
                <a:spcPts val="0"/>
              </a:spcAft>
              <a:buClr>
                <a:schemeClr val="lt2"/>
              </a:buClr>
              <a:buSzPts val="1400"/>
              <a:buNone/>
              <a:defRPr>
                <a:solidFill>
                  <a:schemeClr val="lt2"/>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exts 4">
  <p:cSld name="TITLE_AND_BODY_1_1_1_2_1_1">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950425" y="459775"/>
            <a:ext cx="3336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 name="Google Shape;239;p39"/>
          <p:cNvSpPr txBox="1">
            <a:spLocks noGrp="1"/>
          </p:cNvSpPr>
          <p:nvPr>
            <p:ph type="subTitle" idx="1"/>
          </p:nvPr>
        </p:nvSpPr>
        <p:spPr>
          <a:xfrm>
            <a:off x="950425" y="1916050"/>
            <a:ext cx="3120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
  <p:cSld name="TITLE_AND_TWO_COLUMNS_1_1">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818250" y="459775"/>
            <a:ext cx="7487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CUSTOM_2">
    <p:bg>
      <p:bgPr>
        <a:solidFill>
          <a:schemeClr val="accent1"/>
        </a:solidFill>
        <a:effectLst/>
      </p:bgPr>
    </p:bg>
    <p:spTree>
      <p:nvGrpSpPr>
        <p:cNvPr id="1" name="Shape 270"/>
        <p:cNvGrpSpPr/>
        <p:nvPr/>
      </p:nvGrpSpPr>
      <p:grpSpPr>
        <a:xfrm>
          <a:off x="0" y="0"/>
          <a:ext cx="0" cy="0"/>
          <a:chOff x="0" y="0"/>
          <a:chExt cx="0" cy="0"/>
        </a:xfrm>
      </p:grpSpPr>
      <p:sp>
        <p:nvSpPr>
          <p:cNvPr id="271" name="Google Shape;271;p45"/>
          <p:cNvSpPr txBox="1">
            <a:spLocks noGrp="1"/>
          </p:cNvSpPr>
          <p:nvPr>
            <p:ph type="subTitle" idx="1"/>
          </p:nvPr>
        </p:nvSpPr>
        <p:spPr>
          <a:xfrm>
            <a:off x="2370825" y="2334800"/>
            <a:ext cx="56301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200"/>
              <a:buNone/>
              <a:defRPr sz="1200">
                <a:solidFill>
                  <a:schemeClr val="lt2"/>
                </a:solidFill>
              </a:defRPr>
            </a:lvl2pPr>
            <a:lvl3pPr lvl="2" rtl="0">
              <a:lnSpc>
                <a:spcPct val="100000"/>
              </a:lnSpc>
              <a:spcBef>
                <a:spcPts val="0"/>
              </a:spcBef>
              <a:spcAft>
                <a:spcPts val="0"/>
              </a:spcAft>
              <a:buClr>
                <a:schemeClr val="lt2"/>
              </a:buClr>
              <a:buSzPts val="1200"/>
              <a:buNone/>
              <a:defRPr sz="1200">
                <a:solidFill>
                  <a:schemeClr val="lt2"/>
                </a:solidFill>
              </a:defRPr>
            </a:lvl3pPr>
            <a:lvl4pPr lvl="3" rtl="0">
              <a:lnSpc>
                <a:spcPct val="100000"/>
              </a:lnSpc>
              <a:spcBef>
                <a:spcPts val="0"/>
              </a:spcBef>
              <a:spcAft>
                <a:spcPts val="0"/>
              </a:spcAft>
              <a:buClr>
                <a:schemeClr val="lt2"/>
              </a:buClr>
              <a:buSzPts val="1200"/>
              <a:buNone/>
              <a:defRPr sz="1200">
                <a:solidFill>
                  <a:schemeClr val="lt2"/>
                </a:solidFill>
              </a:defRPr>
            </a:lvl4pPr>
            <a:lvl5pPr lvl="4" rtl="0">
              <a:lnSpc>
                <a:spcPct val="100000"/>
              </a:lnSpc>
              <a:spcBef>
                <a:spcPts val="0"/>
              </a:spcBef>
              <a:spcAft>
                <a:spcPts val="0"/>
              </a:spcAft>
              <a:buClr>
                <a:schemeClr val="lt2"/>
              </a:buClr>
              <a:buSzPts val="1200"/>
              <a:buNone/>
              <a:defRPr sz="1200">
                <a:solidFill>
                  <a:schemeClr val="lt2"/>
                </a:solidFill>
              </a:defRPr>
            </a:lvl5pPr>
            <a:lvl6pPr lvl="5" rtl="0">
              <a:lnSpc>
                <a:spcPct val="100000"/>
              </a:lnSpc>
              <a:spcBef>
                <a:spcPts val="0"/>
              </a:spcBef>
              <a:spcAft>
                <a:spcPts val="0"/>
              </a:spcAft>
              <a:buClr>
                <a:schemeClr val="lt2"/>
              </a:buClr>
              <a:buSzPts val="1200"/>
              <a:buNone/>
              <a:defRPr sz="1200">
                <a:solidFill>
                  <a:schemeClr val="lt2"/>
                </a:solidFill>
              </a:defRPr>
            </a:lvl6pPr>
            <a:lvl7pPr lvl="6" rtl="0">
              <a:lnSpc>
                <a:spcPct val="100000"/>
              </a:lnSpc>
              <a:spcBef>
                <a:spcPts val="0"/>
              </a:spcBef>
              <a:spcAft>
                <a:spcPts val="0"/>
              </a:spcAft>
              <a:buClr>
                <a:schemeClr val="lt2"/>
              </a:buClr>
              <a:buSzPts val="1200"/>
              <a:buNone/>
              <a:defRPr sz="1200">
                <a:solidFill>
                  <a:schemeClr val="lt2"/>
                </a:solidFill>
              </a:defRPr>
            </a:lvl7pPr>
            <a:lvl8pPr lvl="7" rtl="0">
              <a:lnSpc>
                <a:spcPct val="100000"/>
              </a:lnSpc>
              <a:spcBef>
                <a:spcPts val="0"/>
              </a:spcBef>
              <a:spcAft>
                <a:spcPts val="0"/>
              </a:spcAft>
              <a:buClr>
                <a:schemeClr val="lt2"/>
              </a:buClr>
              <a:buSzPts val="1200"/>
              <a:buNone/>
              <a:defRPr sz="1200">
                <a:solidFill>
                  <a:schemeClr val="lt2"/>
                </a:solidFill>
              </a:defRPr>
            </a:lvl8pPr>
            <a:lvl9pPr lvl="8" rtl="0">
              <a:lnSpc>
                <a:spcPct val="100000"/>
              </a:lnSpc>
              <a:spcBef>
                <a:spcPts val="0"/>
              </a:spcBef>
              <a:spcAft>
                <a:spcPts val="0"/>
              </a:spcAft>
              <a:buClr>
                <a:schemeClr val="lt2"/>
              </a:buClr>
              <a:buSzPts val="1200"/>
              <a:buNone/>
              <a:defRPr sz="1200">
                <a:solidFill>
                  <a:schemeClr val="lt2"/>
                </a:solidFill>
              </a:defRPr>
            </a:lvl9pPr>
          </a:lstStyle>
          <a:p>
            <a:endParaRPr/>
          </a:p>
        </p:txBody>
      </p:sp>
      <p:sp>
        <p:nvSpPr>
          <p:cNvPr id="272" name="Google Shape;272;p45"/>
          <p:cNvSpPr txBox="1">
            <a:spLocks noGrp="1"/>
          </p:cNvSpPr>
          <p:nvPr>
            <p:ph type="title"/>
          </p:nvPr>
        </p:nvSpPr>
        <p:spPr>
          <a:xfrm>
            <a:off x="818250" y="459775"/>
            <a:ext cx="3610800" cy="572700"/>
          </a:xfrm>
          <a:prstGeom prst="rect">
            <a:avLst/>
          </a:prstGeom>
          <a:solidFill>
            <a:schemeClr val="accent1"/>
          </a:solidFill>
        </p:spPr>
        <p:txBody>
          <a:bodyPr spcFirstLastPara="1" wrap="square" lIns="91425" tIns="91425" rIns="91425" bIns="91425" anchor="t" anchorCtr="0">
            <a:noAutofit/>
          </a:bodyPr>
          <a:lstStyle>
            <a:lvl1pPr lvl="0" rtl="0">
              <a:spcBef>
                <a:spcPts val="0"/>
              </a:spcBef>
              <a:spcAft>
                <a:spcPts val="0"/>
              </a:spcAft>
              <a:buClr>
                <a:schemeClr val="lt2"/>
              </a:buClr>
              <a:buSzPts val="2600"/>
              <a:buNone/>
              <a:defRPr sz="26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2">
  <p:cSld name="TITLE_AND_TWO_COLUMNS_1_1_1_1">
    <p:bg>
      <p:bgPr>
        <a:solidFill>
          <a:schemeClr val="accent1"/>
        </a:solidFill>
        <a:effectLst/>
      </p:bgPr>
    </p:bg>
    <p:spTree>
      <p:nvGrpSpPr>
        <p:cNvPr id="1" name="Shape 273"/>
        <p:cNvGrpSpPr/>
        <p:nvPr/>
      </p:nvGrpSpPr>
      <p:grpSpPr>
        <a:xfrm>
          <a:off x="0" y="0"/>
          <a:ext cx="0" cy="0"/>
          <a:chOff x="0" y="0"/>
          <a:chExt cx="0" cy="0"/>
        </a:xfrm>
      </p:grpSpPr>
      <p:sp>
        <p:nvSpPr>
          <p:cNvPr id="274" name="Google Shape;274;p46"/>
          <p:cNvSpPr/>
          <p:nvPr/>
        </p:nvSpPr>
        <p:spPr>
          <a:xfrm>
            <a:off x="2324100" y="647700"/>
            <a:ext cx="5276700" cy="38100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6"/>
          <p:cNvSpPr/>
          <p:nvPr/>
        </p:nvSpPr>
        <p:spPr>
          <a:xfrm>
            <a:off x="914400" y="1276350"/>
            <a:ext cx="3524400" cy="2705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6"/>
          <p:cNvSpPr txBox="1">
            <a:spLocks noGrp="1"/>
          </p:cNvSpPr>
          <p:nvPr>
            <p:ph type="title" hasCustomPrompt="1"/>
          </p:nvPr>
        </p:nvSpPr>
        <p:spPr>
          <a:xfrm>
            <a:off x="925800" y="1859625"/>
            <a:ext cx="4751100" cy="1122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0000"/>
              <a:buNone/>
              <a:defRPr sz="10000">
                <a:solidFill>
                  <a:schemeClr val="lt2"/>
                </a:solidFill>
              </a:defRPr>
            </a:lvl1pPr>
            <a:lvl2pPr lvl="1" rtl="0">
              <a:spcBef>
                <a:spcPts val="0"/>
              </a:spcBef>
              <a:spcAft>
                <a:spcPts val="0"/>
              </a:spcAft>
              <a:buClr>
                <a:schemeClr val="lt2"/>
              </a:buClr>
              <a:buSzPts val="6000"/>
              <a:buNone/>
              <a:defRPr sz="6000">
                <a:solidFill>
                  <a:schemeClr val="lt2"/>
                </a:solidFill>
              </a:defRPr>
            </a:lvl2pPr>
            <a:lvl3pPr lvl="2" rtl="0">
              <a:spcBef>
                <a:spcPts val="0"/>
              </a:spcBef>
              <a:spcAft>
                <a:spcPts val="0"/>
              </a:spcAft>
              <a:buClr>
                <a:schemeClr val="lt2"/>
              </a:buClr>
              <a:buSzPts val="6000"/>
              <a:buNone/>
              <a:defRPr sz="6000">
                <a:solidFill>
                  <a:schemeClr val="lt2"/>
                </a:solidFill>
              </a:defRPr>
            </a:lvl3pPr>
            <a:lvl4pPr lvl="3" rtl="0">
              <a:spcBef>
                <a:spcPts val="0"/>
              </a:spcBef>
              <a:spcAft>
                <a:spcPts val="0"/>
              </a:spcAft>
              <a:buClr>
                <a:schemeClr val="lt2"/>
              </a:buClr>
              <a:buSzPts val="6000"/>
              <a:buNone/>
              <a:defRPr sz="6000">
                <a:solidFill>
                  <a:schemeClr val="lt2"/>
                </a:solidFill>
              </a:defRPr>
            </a:lvl4pPr>
            <a:lvl5pPr lvl="4" rtl="0">
              <a:spcBef>
                <a:spcPts val="0"/>
              </a:spcBef>
              <a:spcAft>
                <a:spcPts val="0"/>
              </a:spcAft>
              <a:buClr>
                <a:schemeClr val="lt2"/>
              </a:buClr>
              <a:buSzPts val="6000"/>
              <a:buNone/>
              <a:defRPr sz="6000">
                <a:solidFill>
                  <a:schemeClr val="lt2"/>
                </a:solidFill>
              </a:defRPr>
            </a:lvl5pPr>
            <a:lvl6pPr lvl="5" rtl="0">
              <a:spcBef>
                <a:spcPts val="0"/>
              </a:spcBef>
              <a:spcAft>
                <a:spcPts val="0"/>
              </a:spcAft>
              <a:buClr>
                <a:schemeClr val="lt2"/>
              </a:buClr>
              <a:buSzPts val="6000"/>
              <a:buNone/>
              <a:defRPr sz="6000">
                <a:solidFill>
                  <a:schemeClr val="lt2"/>
                </a:solidFill>
              </a:defRPr>
            </a:lvl6pPr>
            <a:lvl7pPr lvl="6" rtl="0">
              <a:spcBef>
                <a:spcPts val="0"/>
              </a:spcBef>
              <a:spcAft>
                <a:spcPts val="0"/>
              </a:spcAft>
              <a:buClr>
                <a:schemeClr val="lt2"/>
              </a:buClr>
              <a:buSzPts val="6000"/>
              <a:buNone/>
              <a:defRPr sz="6000">
                <a:solidFill>
                  <a:schemeClr val="lt2"/>
                </a:solidFill>
              </a:defRPr>
            </a:lvl7pPr>
            <a:lvl8pPr lvl="7" rtl="0">
              <a:spcBef>
                <a:spcPts val="0"/>
              </a:spcBef>
              <a:spcAft>
                <a:spcPts val="0"/>
              </a:spcAft>
              <a:buClr>
                <a:schemeClr val="lt2"/>
              </a:buClr>
              <a:buSzPts val="6000"/>
              <a:buNone/>
              <a:defRPr sz="6000">
                <a:solidFill>
                  <a:schemeClr val="lt2"/>
                </a:solidFill>
              </a:defRPr>
            </a:lvl8pPr>
            <a:lvl9pPr lvl="8" rtl="0">
              <a:spcBef>
                <a:spcPts val="0"/>
              </a:spcBef>
              <a:spcAft>
                <a:spcPts val="0"/>
              </a:spcAft>
              <a:buClr>
                <a:schemeClr val="lt2"/>
              </a:buClr>
              <a:buSzPts val="6000"/>
              <a:buNone/>
              <a:defRPr sz="6000">
                <a:solidFill>
                  <a:schemeClr val="lt2"/>
                </a:solidFill>
              </a:defRPr>
            </a:lvl9pPr>
          </a:lstStyle>
          <a:p>
            <a:r>
              <a:t>xx%</a:t>
            </a:r>
          </a:p>
        </p:txBody>
      </p:sp>
      <p:sp>
        <p:nvSpPr>
          <p:cNvPr id="277" name="Google Shape;277;p46"/>
          <p:cNvSpPr txBox="1">
            <a:spLocks noGrp="1"/>
          </p:cNvSpPr>
          <p:nvPr>
            <p:ph type="subTitle" idx="1"/>
          </p:nvPr>
        </p:nvSpPr>
        <p:spPr>
          <a:xfrm>
            <a:off x="925800" y="2906300"/>
            <a:ext cx="3379500" cy="64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200"/>
              <a:buNone/>
              <a:defRPr sz="1200">
                <a:solidFill>
                  <a:schemeClr val="lt2"/>
                </a:solidFill>
              </a:defRPr>
            </a:lvl2pPr>
            <a:lvl3pPr lvl="2" rtl="0">
              <a:lnSpc>
                <a:spcPct val="100000"/>
              </a:lnSpc>
              <a:spcBef>
                <a:spcPts val="0"/>
              </a:spcBef>
              <a:spcAft>
                <a:spcPts val="0"/>
              </a:spcAft>
              <a:buClr>
                <a:schemeClr val="lt2"/>
              </a:buClr>
              <a:buSzPts val="1200"/>
              <a:buNone/>
              <a:defRPr sz="1200">
                <a:solidFill>
                  <a:schemeClr val="lt2"/>
                </a:solidFill>
              </a:defRPr>
            </a:lvl3pPr>
            <a:lvl4pPr lvl="3" rtl="0">
              <a:lnSpc>
                <a:spcPct val="100000"/>
              </a:lnSpc>
              <a:spcBef>
                <a:spcPts val="0"/>
              </a:spcBef>
              <a:spcAft>
                <a:spcPts val="0"/>
              </a:spcAft>
              <a:buClr>
                <a:schemeClr val="lt2"/>
              </a:buClr>
              <a:buSzPts val="1200"/>
              <a:buNone/>
              <a:defRPr sz="1200">
                <a:solidFill>
                  <a:schemeClr val="lt2"/>
                </a:solidFill>
              </a:defRPr>
            </a:lvl4pPr>
            <a:lvl5pPr lvl="4" rtl="0">
              <a:lnSpc>
                <a:spcPct val="100000"/>
              </a:lnSpc>
              <a:spcBef>
                <a:spcPts val="0"/>
              </a:spcBef>
              <a:spcAft>
                <a:spcPts val="0"/>
              </a:spcAft>
              <a:buClr>
                <a:schemeClr val="lt2"/>
              </a:buClr>
              <a:buSzPts val="1200"/>
              <a:buNone/>
              <a:defRPr sz="1200">
                <a:solidFill>
                  <a:schemeClr val="lt2"/>
                </a:solidFill>
              </a:defRPr>
            </a:lvl5pPr>
            <a:lvl6pPr lvl="5" rtl="0">
              <a:lnSpc>
                <a:spcPct val="100000"/>
              </a:lnSpc>
              <a:spcBef>
                <a:spcPts val="0"/>
              </a:spcBef>
              <a:spcAft>
                <a:spcPts val="0"/>
              </a:spcAft>
              <a:buClr>
                <a:schemeClr val="lt2"/>
              </a:buClr>
              <a:buSzPts val="1200"/>
              <a:buNone/>
              <a:defRPr sz="1200">
                <a:solidFill>
                  <a:schemeClr val="lt2"/>
                </a:solidFill>
              </a:defRPr>
            </a:lvl6pPr>
            <a:lvl7pPr lvl="6" rtl="0">
              <a:lnSpc>
                <a:spcPct val="100000"/>
              </a:lnSpc>
              <a:spcBef>
                <a:spcPts val="0"/>
              </a:spcBef>
              <a:spcAft>
                <a:spcPts val="0"/>
              </a:spcAft>
              <a:buClr>
                <a:schemeClr val="lt2"/>
              </a:buClr>
              <a:buSzPts val="1200"/>
              <a:buNone/>
              <a:defRPr sz="1200">
                <a:solidFill>
                  <a:schemeClr val="lt2"/>
                </a:solidFill>
              </a:defRPr>
            </a:lvl7pPr>
            <a:lvl8pPr lvl="7" rtl="0">
              <a:lnSpc>
                <a:spcPct val="100000"/>
              </a:lnSpc>
              <a:spcBef>
                <a:spcPts val="0"/>
              </a:spcBef>
              <a:spcAft>
                <a:spcPts val="0"/>
              </a:spcAft>
              <a:buClr>
                <a:schemeClr val="lt2"/>
              </a:buClr>
              <a:buSzPts val="1200"/>
              <a:buNone/>
              <a:defRPr sz="1200">
                <a:solidFill>
                  <a:schemeClr val="lt2"/>
                </a:solidFill>
              </a:defRPr>
            </a:lvl8pPr>
            <a:lvl9pPr lvl="8" rtl="0">
              <a:lnSpc>
                <a:spcPct val="100000"/>
              </a:lnSpc>
              <a:spcBef>
                <a:spcPts val="0"/>
              </a:spcBef>
              <a:spcAft>
                <a:spcPts val="0"/>
              </a:spcAft>
              <a:buClr>
                <a:schemeClr val="lt2"/>
              </a:buClr>
              <a:buSzPts val="1200"/>
              <a:buNone/>
              <a:defRPr sz="1200">
                <a:solidFill>
                  <a:schemeClr val="lt2"/>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idea">
  <p:cSld name="TITLE_AND_TWO_COLUMNS_1_1_1_1_1">
    <p:bg>
      <p:bgPr>
        <a:solidFill>
          <a:schemeClr val="accent1"/>
        </a:solidFill>
        <a:effectLst/>
      </p:bgPr>
    </p:bg>
    <p:spTree>
      <p:nvGrpSpPr>
        <p:cNvPr id="1" name="Shape 278"/>
        <p:cNvGrpSpPr/>
        <p:nvPr/>
      </p:nvGrpSpPr>
      <p:grpSpPr>
        <a:xfrm>
          <a:off x="0" y="0"/>
          <a:ext cx="0" cy="0"/>
          <a:chOff x="0" y="0"/>
          <a:chExt cx="0" cy="0"/>
        </a:xfrm>
      </p:grpSpPr>
      <p:sp>
        <p:nvSpPr>
          <p:cNvPr id="279" name="Google Shape;279;p47"/>
          <p:cNvSpPr/>
          <p:nvPr/>
        </p:nvSpPr>
        <p:spPr>
          <a:xfrm>
            <a:off x="1409700" y="647700"/>
            <a:ext cx="6191100" cy="3810000"/>
          </a:xfrm>
          <a:prstGeom prst="rect">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7"/>
          <p:cNvSpPr/>
          <p:nvPr/>
        </p:nvSpPr>
        <p:spPr>
          <a:xfrm>
            <a:off x="3314550" y="1390650"/>
            <a:ext cx="4991100" cy="23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7"/>
          <p:cNvSpPr txBox="1">
            <a:spLocks noGrp="1"/>
          </p:cNvSpPr>
          <p:nvPr>
            <p:ph type="title"/>
          </p:nvPr>
        </p:nvSpPr>
        <p:spPr>
          <a:xfrm>
            <a:off x="818250" y="1409700"/>
            <a:ext cx="7487400" cy="2247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7000"/>
              <a:buNone/>
              <a:defRPr sz="7000">
                <a:solidFill>
                  <a:schemeClr val="lt2"/>
                </a:solidFill>
              </a:defRPr>
            </a:lvl1pPr>
            <a:lvl2pPr lvl="1" algn="r" rtl="0">
              <a:spcBef>
                <a:spcPts val="0"/>
              </a:spcBef>
              <a:spcAft>
                <a:spcPts val="0"/>
              </a:spcAft>
              <a:buSzPts val="7000"/>
              <a:buNone/>
              <a:defRPr sz="7000"/>
            </a:lvl2pPr>
            <a:lvl3pPr lvl="2" algn="r" rtl="0">
              <a:spcBef>
                <a:spcPts val="0"/>
              </a:spcBef>
              <a:spcAft>
                <a:spcPts val="0"/>
              </a:spcAft>
              <a:buSzPts val="7000"/>
              <a:buNone/>
              <a:defRPr sz="7000"/>
            </a:lvl3pPr>
            <a:lvl4pPr lvl="3" algn="r" rtl="0">
              <a:spcBef>
                <a:spcPts val="0"/>
              </a:spcBef>
              <a:spcAft>
                <a:spcPts val="0"/>
              </a:spcAft>
              <a:buSzPts val="7000"/>
              <a:buNone/>
              <a:defRPr sz="7000"/>
            </a:lvl4pPr>
            <a:lvl5pPr lvl="4" algn="r" rtl="0">
              <a:spcBef>
                <a:spcPts val="0"/>
              </a:spcBef>
              <a:spcAft>
                <a:spcPts val="0"/>
              </a:spcAft>
              <a:buSzPts val="7000"/>
              <a:buNone/>
              <a:defRPr sz="7000"/>
            </a:lvl5pPr>
            <a:lvl6pPr lvl="5" algn="r" rtl="0">
              <a:spcBef>
                <a:spcPts val="0"/>
              </a:spcBef>
              <a:spcAft>
                <a:spcPts val="0"/>
              </a:spcAft>
              <a:buSzPts val="7000"/>
              <a:buNone/>
              <a:defRPr sz="7000"/>
            </a:lvl6pPr>
            <a:lvl7pPr lvl="6" algn="r" rtl="0">
              <a:spcBef>
                <a:spcPts val="0"/>
              </a:spcBef>
              <a:spcAft>
                <a:spcPts val="0"/>
              </a:spcAft>
              <a:buSzPts val="7000"/>
              <a:buNone/>
              <a:defRPr sz="7000"/>
            </a:lvl7pPr>
            <a:lvl8pPr lvl="7" algn="r" rtl="0">
              <a:spcBef>
                <a:spcPts val="0"/>
              </a:spcBef>
              <a:spcAft>
                <a:spcPts val="0"/>
              </a:spcAft>
              <a:buSzPts val="7000"/>
              <a:buNone/>
              <a:defRPr sz="7000"/>
            </a:lvl8pPr>
            <a:lvl9pPr lvl="8" algn="r" rtl="0">
              <a:spcBef>
                <a:spcPts val="0"/>
              </a:spcBef>
              <a:spcAft>
                <a:spcPts val="0"/>
              </a:spcAft>
              <a:buSzPts val="7000"/>
              <a:buNone/>
              <a:defRPr sz="70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2">
  <p:cSld name="CUSTOM">
    <p:spTree>
      <p:nvGrpSpPr>
        <p:cNvPr id="1" name="Shape 282"/>
        <p:cNvGrpSpPr/>
        <p:nvPr/>
      </p:nvGrpSpPr>
      <p:grpSpPr>
        <a:xfrm>
          <a:off x="0" y="0"/>
          <a:ext cx="0" cy="0"/>
          <a:chOff x="0" y="0"/>
          <a:chExt cx="0" cy="0"/>
        </a:xfrm>
      </p:grpSpPr>
      <p:sp>
        <p:nvSpPr>
          <p:cNvPr id="283" name="Google Shape;283;p48"/>
          <p:cNvSpPr/>
          <p:nvPr/>
        </p:nvSpPr>
        <p:spPr>
          <a:xfrm>
            <a:off x="638175" y="-142875"/>
            <a:ext cx="2314500" cy="2933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8"/>
          <p:cNvSpPr txBox="1">
            <a:spLocks noGrp="1"/>
          </p:cNvSpPr>
          <p:nvPr>
            <p:ph type="title"/>
          </p:nvPr>
        </p:nvSpPr>
        <p:spPr>
          <a:xfrm>
            <a:off x="818250" y="688375"/>
            <a:ext cx="2030400" cy="1911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200"/>
              <a:buNone/>
              <a:defRPr sz="2200">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TITLE_AND_BODY_1_1_1_1">
    <p:spTree>
      <p:nvGrpSpPr>
        <p:cNvPr id="1" name="Shape 28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818250" y="1345650"/>
            <a:ext cx="2808000" cy="2904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subTitle" idx="1"/>
          </p:nvPr>
        </p:nvSpPr>
        <p:spPr>
          <a:xfrm>
            <a:off x="818250" y="1755325"/>
            <a:ext cx="34926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92700" y="1230025"/>
            <a:ext cx="3368100" cy="29130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4" name="Google Shape;34;p9"/>
          <p:cNvSpPr txBox="1">
            <a:spLocks noGrp="1"/>
          </p:cNvSpPr>
          <p:nvPr>
            <p:ph type="title"/>
          </p:nvPr>
        </p:nvSpPr>
        <p:spPr>
          <a:xfrm>
            <a:off x="818250" y="459775"/>
            <a:ext cx="3539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sz="2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 name="Google Shape;45;p13"/>
          <p:cNvSpPr txBox="1">
            <a:spLocks noGrp="1"/>
          </p:cNvSpPr>
          <p:nvPr>
            <p:ph type="title" idx="2" hasCustomPrompt="1"/>
          </p:nvPr>
        </p:nvSpPr>
        <p:spPr>
          <a:xfrm>
            <a:off x="848400"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6" name="Google Shape;46;p13"/>
          <p:cNvSpPr txBox="1">
            <a:spLocks noGrp="1"/>
          </p:cNvSpPr>
          <p:nvPr>
            <p:ph type="title" idx="3"/>
          </p:nvPr>
        </p:nvSpPr>
        <p:spPr>
          <a:xfrm>
            <a:off x="848400"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47" name="Google Shape;47;p13"/>
          <p:cNvSpPr txBox="1">
            <a:spLocks noGrp="1"/>
          </p:cNvSpPr>
          <p:nvPr>
            <p:ph type="subTitle" idx="1"/>
          </p:nvPr>
        </p:nvSpPr>
        <p:spPr>
          <a:xfrm>
            <a:off x="848400"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8" name="Google Shape;48;p13"/>
          <p:cNvSpPr txBox="1">
            <a:spLocks noGrp="1"/>
          </p:cNvSpPr>
          <p:nvPr>
            <p:ph type="title" idx="4" hasCustomPrompt="1"/>
          </p:nvPr>
        </p:nvSpPr>
        <p:spPr>
          <a:xfrm>
            <a:off x="2765499"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9" name="Google Shape;49;p13"/>
          <p:cNvSpPr txBox="1">
            <a:spLocks noGrp="1"/>
          </p:cNvSpPr>
          <p:nvPr>
            <p:ph type="title" idx="5"/>
          </p:nvPr>
        </p:nvSpPr>
        <p:spPr>
          <a:xfrm>
            <a:off x="2765499"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0" name="Google Shape;50;p13"/>
          <p:cNvSpPr txBox="1">
            <a:spLocks noGrp="1"/>
          </p:cNvSpPr>
          <p:nvPr>
            <p:ph type="subTitle" idx="6"/>
          </p:nvPr>
        </p:nvSpPr>
        <p:spPr>
          <a:xfrm>
            <a:off x="2765499"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1" name="Google Shape;51;p13"/>
          <p:cNvSpPr txBox="1">
            <a:spLocks noGrp="1"/>
          </p:cNvSpPr>
          <p:nvPr>
            <p:ph type="title" idx="7" hasCustomPrompt="1"/>
          </p:nvPr>
        </p:nvSpPr>
        <p:spPr>
          <a:xfrm>
            <a:off x="4682598"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2" name="Google Shape;52;p13"/>
          <p:cNvSpPr txBox="1">
            <a:spLocks noGrp="1"/>
          </p:cNvSpPr>
          <p:nvPr>
            <p:ph type="title" idx="8"/>
          </p:nvPr>
        </p:nvSpPr>
        <p:spPr>
          <a:xfrm>
            <a:off x="4682598"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3" name="Google Shape;53;p13"/>
          <p:cNvSpPr txBox="1">
            <a:spLocks noGrp="1"/>
          </p:cNvSpPr>
          <p:nvPr>
            <p:ph type="subTitle" idx="9"/>
          </p:nvPr>
        </p:nvSpPr>
        <p:spPr>
          <a:xfrm>
            <a:off x="4682598"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4" name="Google Shape;54;p13"/>
          <p:cNvSpPr txBox="1">
            <a:spLocks noGrp="1"/>
          </p:cNvSpPr>
          <p:nvPr>
            <p:ph type="title" idx="13" hasCustomPrompt="1"/>
          </p:nvPr>
        </p:nvSpPr>
        <p:spPr>
          <a:xfrm>
            <a:off x="6599697" y="2019475"/>
            <a:ext cx="1695900" cy="504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5" name="Google Shape;55;p13"/>
          <p:cNvSpPr txBox="1">
            <a:spLocks noGrp="1"/>
          </p:cNvSpPr>
          <p:nvPr>
            <p:ph type="title" idx="14"/>
          </p:nvPr>
        </p:nvSpPr>
        <p:spPr>
          <a:xfrm>
            <a:off x="6599697" y="2861100"/>
            <a:ext cx="1695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56" name="Google Shape;56;p13"/>
          <p:cNvSpPr txBox="1">
            <a:spLocks noGrp="1"/>
          </p:cNvSpPr>
          <p:nvPr>
            <p:ph type="subTitle" idx="15"/>
          </p:nvPr>
        </p:nvSpPr>
        <p:spPr>
          <a:xfrm>
            <a:off x="6599697" y="3365450"/>
            <a:ext cx="1695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ext">
  <p:cSld name="SECTION_TITLE_AND_DESCRIPTION_1">
    <p:spTree>
      <p:nvGrpSpPr>
        <p:cNvPr id="1" name="Shape 63"/>
        <p:cNvGrpSpPr/>
        <p:nvPr/>
      </p:nvGrpSpPr>
      <p:grpSpPr>
        <a:xfrm>
          <a:off x="0" y="0"/>
          <a:ext cx="0" cy="0"/>
          <a:chOff x="0" y="0"/>
          <a:chExt cx="0" cy="0"/>
        </a:xfrm>
      </p:grpSpPr>
      <p:sp>
        <p:nvSpPr>
          <p:cNvPr id="64" name="Google Shape;64;p16"/>
          <p:cNvSpPr txBox="1">
            <a:spLocks noGrp="1"/>
          </p:cNvSpPr>
          <p:nvPr>
            <p:ph type="title"/>
          </p:nvPr>
        </p:nvSpPr>
        <p:spPr>
          <a:xfrm>
            <a:off x="2674202" y="1469300"/>
            <a:ext cx="3795600" cy="14823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4800"/>
            </a:lvl1pPr>
            <a:lvl2pPr lvl="1" algn="ctr" rtl="0">
              <a:lnSpc>
                <a:spcPct val="80000"/>
              </a:lnSpc>
              <a:spcBef>
                <a:spcPts val="0"/>
              </a:spcBef>
              <a:spcAft>
                <a:spcPts val="0"/>
              </a:spcAft>
              <a:buClr>
                <a:schemeClr val="accent1"/>
              </a:buClr>
              <a:buSzPts val="4800"/>
              <a:buNone/>
              <a:defRPr sz="4800">
                <a:solidFill>
                  <a:schemeClr val="accent1"/>
                </a:solidFill>
              </a:defRPr>
            </a:lvl2pPr>
            <a:lvl3pPr lvl="2" algn="ctr" rtl="0">
              <a:lnSpc>
                <a:spcPct val="80000"/>
              </a:lnSpc>
              <a:spcBef>
                <a:spcPts val="0"/>
              </a:spcBef>
              <a:spcAft>
                <a:spcPts val="0"/>
              </a:spcAft>
              <a:buClr>
                <a:schemeClr val="accent1"/>
              </a:buClr>
              <a:buSzPts val="4800"/>
              <a:buNone/>
              <a:defRPr sz="4800">
                <a:solidFill>
                  <a:schemeClr val="accent1"/>
                </a:solidFill>
              </a:defRPr>
            </a:lvl3pPr>
            <a:lvl4pPr lvl="3" algn="ctr" rtl="0">
              <a:lnSpc>
                <a:spcPct val="80000"/>
              </a:lnSpc>
              <a:spcBef>
                <a:spcPts val="0"/>
              </a:spcBef>
              <a:spcAft>
                <a:spcPts val="0"/>
              </a:spcAft>
              <a:buClr>
                <a:schemeClr val="accent1"/>
              </a:buClr>
              <a:buSzPts val="4800"/>
              <a:buNone/>
              <a:defRPr sz="4800">
                <a:solidFill>
                  <a:schemeClr val="accent1"/>
                </a:solidFill>
              </a:defRPr>
            </a:lvl4pPr>
            <a:lvl5pPr lvl="4" algn="ctr" rtl="0">
              <a:lnSpc>
                <a:spcPct val="80000"/>
              </a:lnSpc>
              <a:spcBef>
                <a:spcPts val="0"/>
              </a:spcBef>
              <a:spcAft>
                <a:spcPts val="0"/>
              </a:spcAft>
              <a:buClr>
                <a:schemeClr val="accent1"/>
              </a:buClr>
              <a:buSzPts val="4800"/>
              <a:buNone/>
              <a:defRPr sz="4800">
                <a:solidFill>
                  <a:schemeClr val="accent1"/>
                </a:solidFill>
              </a:defRPr>
            </a:lvl5pPr>
            <a:lvl6pPr lvl="5" algn="ctr" rtl="0">
              <a:lnSpc>
                <a:spcPct val="80000"/>
              </a:lnSpc>
              <a:spcBef>
                <a:spcPts val="0"/>
              </a:spcBef>
              <a:spcAft>
                <a:spcPts val="0"/>
              </a:spcAft>
              <a:buClr>
                <a:schemeClr val="accent1"/>
              </a:buClr>
              <a:buSzPts val="4800"/>
              <a:buNone/>
              <a:defRPr sz="4800">
                <a:solidFill>
                  <a:schemeClr val="accent1"/>
                </a:solidFill>
              </a:defRPr>
            </a:lvl6pPr>
            <a:lvl7pPr lvl="6" algn="ctr" rtl="0">
              <a:lnSpc>
                <a:spcPct val="80000"/>
              </a:lnSpc>
              <a:spcBef>
                <a:spcPts val="0"/>
              </a:spcBef>
              <a:spcAft>
                <a:spcPts val="0"/>
              </a:spcAft>
              <a:buClr>
                <a:schemeClr val="accent1"/>
              </a:buClr>
              <a:buSzPts val="4800"/>
              <a:buNone/>
              <a:defRPr sz="4800">
                <a:solidFill>
                  <a:schemeClr val="accent1"/>
                </a:solidFill>
              </a:defRPr>
            </a:lvl7pPr>
            <a:lvl8pPr lvl="7" algn="ctr" rtl="0">
              <a:lnSpc>
                <a:spcPct val="80000"/>
              </a:lnSpc>
              <a:spcBef>
                <a:spcPts val="0"/>
              </a:spcBef>
              <a:spcAft>
                <a:spcPts val="0"/>
              </a:spcAft>
              <a:buClr>
                <a:schemeClr val="accent1"/>
              </a:buClr>
              <a:buSzPts val="4800"/>
              <a:buNone/>
              <a:defRPr sz="4800">
                <a:solidFill>
                  <a:schemeClr val="accent1"/>
                </a:solidFill>
              </a:defRPr>
            </a:lvl8pPr>
            <a:lvl9pPr lvl="8" algn="ctr" rtl="0">
              <a:lnSpc>
                <a:spcPct val="80000"/>
              </a:lnSpc>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a:buNone/>
              <a:defRPr sz="2800" b="1">
                <a:solidFill>
                  <a:schemeClr val="accent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2"/>
              </a:buClr>
              <a:buSzPts val="1800"/>
              <a:buFont typeface="Montserrat"/>
              <a:buChar char="●"/>
              <a:defRPr sz="1800">
                <a:solidFill>
                  <a:schemeClr val="accent2"/>
                </a:solidFill>
                <a:latin typeface="Montserrat"/>
                <a:ea typeface="Montserrat"/>
                <a:cs typeface="Montserrat"/>
                <a:sym typeface="Montserrat"/>
              </a:defRPr>
            </a:lvl1pPr>
            <a:lvl2pPr marL="914400" lvl="1"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2pPr>
            <a:lvl3pPr marL="1371600" lvl="2"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3pPr>
            <a:lvl4pPr marL="1828800" lvl="3"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4pPr>
            <a:lvl5pPr marL="2286000" lvl="4"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5pPr>
            <a:lvl6pPr marL="2743200" lvl="5"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6pPr>
            <a:lvl7pPr marL="3200400" lvl="6"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7pPr>
            <a:lvl8pPr marL="3657600" lvl="7" indent="-317500">
              <a:lnSpc>
                <a:spcPct val="115000"/>
              </a:lnSpc>
              <a:spcBef>
                <a:spcPts val="160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accent2"/>
              </a:buClr>
              <a:buSzPts val="1400"/>
              <a:buFont typeface="Montserrat"/>
              <a:buChar char="■"/>
              <a:defRPr>
                <a:solidFill>
                  <a:schemeClr val="accent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62"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 id="2147483677"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9" r:id="rId32"/>
    <p:sldLayoutId id="2147483691" r:id="rId33"/>
    <p:sldLayoutId id="2147483692" r:id="rId34"/>
    <p:sldLayoutId id="2147483693" r:id="rId35"/>
    <p:sldLayoutId id="2147483694" r:id="rId36"/>
    <p:sldLayoutId id="2147483695"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7000"/>
            <a:lum/>
          </a:blip>
          <a:srcRect/>
          <a:stretch>
            <a:fillRect/>
          </a:stretch>
        </a:blipFill>
        <a:effectLst/>
      </p:bgPr>
    </p:bg>
    <p:spTree>
      <p:nvGrpSpPr>
        <p:cNvPr id="1" name="Shape 295"/>
        <p:cNvGrpSpPr/>
        <p:nvPr/>
      </p:nvGrpSpPr>
      <p:grpSpPr>
        <a:xfrm>
          <a:off x="0" y="0"/>
          <a:ext cx="0" cy="0"/>
          <a:chOff x="0" y="0"/>
          <a:chExt cx="0" cy="0"/>
        </a:xfrm>
      </p:grpSpPr>
      <p:sp>
        <p:nvSpPr>
          <p:cNvPr id="296" name="Google Shape;296;p53"/>
          <p:cNvSpPr txBox="1">
            <a:spLocks noGrp="1"/>
          </p:cNvSpPr>
          <p:nvPr>
            <p:ph type="ctrTitle"/>
          </p:nvPr>
        </p:nvSpPr>
        <p:spPr>
          <a:xfrm>
            <a:off x="3500430" y="1142989"/>
            <a:ext cx="4923745" cy="1691135"/>
          </a:xfrm>
          <a:prstGeom prst="rect">
            <a:avLst/>
          </a:prstGeom>
        </p:spPr>
        <p:txBody>
          <a:bodyPr spcFirstLastPara="1" wrap="square" lIns="91425" tIns="91425" rIns="91425" bIns="91425" anchor="b" anchorCtr="0">
            <a:noAutofit/>
          </a:bodyPr>
          <a:lstStyle/>
          <a:p>
            <a:pPr algn="just"/>
            <a:r>
              <a:rPr lang="en-US" sz="2400" dirty="0" smtClean="0"/>
              <a:t>The Attitudes Of Greek Citizens Toward Digital Health tools during pandemic crisis of </a:t>
            </a:r>
            <a:r>
              <a:rPr lang="en-US" sz="2400" dirty="0" err="1" smtClean="0"/>
              <a:t>Covonavirus</a:t>
            </a:r>
            <a:endParaRPr lang="el-GR" sz="2400" dirty="0"/>
          </a:p>
        </p:txBody>
      </p:sp>
      <p:sp>
        <p:nvSpPr>
          <p:cNvPr id="297" name="Google Shape;297;p53"/>
          <p:cNvSpPr txBox="1">
            <a:spLocks noGrp="1"/>
          </p:cNvSpPr>
          <p:nvPr>
            <p:ph type="subTitle" idx="1"/>
          </p:nvPr>
        </p:nvSpPr>
        <p:spPr>
          <a:xfrm>
            <a:off x="4987074" y="2834124"/>
            <a:ext cx="3228263" cy="1523575"/>
          </a:xfrm>
          <a:prstGeom prst="rect">
            <a:avLst/>
          </a:prstGeom>
        </p:spPr>
        <p:txBody>
          <a:bodyPr spcFirstLastPara="1" wrap="square" lIns="91425" tIns="91425" rIns="91425" bIns="91425" anchor="t" anchorCtr="0">
            <a:noAutofit/>
          </a:bodyPr>
          <a:lstStyle/>
          <a:p>
            <a:r>
              <a:rPr lang="en-US" dirty="0" err="1" smtClean="0"/>
              <a:t>Kleio</a:t>
            </a:r>
            <a:r>
              <a:rPr lang="en-US" dirty="0" smtClean="0"/>
              <a:t> Marina </a:t>
            </a:r>
            <a:r>
              <a:rPr lang="en-US" dirty="0" err="1" smtClean="0"/>
              <a:t>Katogianni</a:t>
            </a:r>
            <a:endParaRPr lang="en-US" dirty="0" smtClean="0"/>
          </a:p>
          <a:p>
            <a:r>
              <a:rPr lang="en-US" dirty="0" smtClean="0"/>
              <a:t>PhD Candidate of University of Alicante</a:t>
            </a:r>
            <a:endParaRPr lang="el-GR" dirty="0" smtClean="0"/>
          </a:p>
          <a:p>
            <a:pPr marL="0" lvl="0" indent="0" algn="just" rtl="0">
              <a:spcBef>
                <a:spcPts val="0"/>
              </a:spcBef>
              <a:spcAft>
                <a:spcPts val="0"/>
              </a:spcAft>
              <a:buNone/>
            </a:pPr>
            <a:endParaRPr b="1">
              <a:solidFill>
                <a:schemeClr val="accent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1"/>
          <p:cNvSpPr txBox="1">
            <a:spLocks noGrp="1"/>
          </p:cNvSpPr>
          <p:nvPr>
            <p:ph type="title"/>
          </p:nvPr>
        </p:nvSpPr>
        <p:spPr>
          <a:xfrm>
            <a:off x="928662" y="1285866"/>
            <a:ext cx="4176903"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t>Results</a:t>
            </a:r>
            <a:endParaRPr/>
          </a:p>
        </p:txBody>
      </p:sp>
      <p:sp>
        <p:nvSpPr>
          <p:cNvPr id="583" name="Google Shape;583;p71"/>
          <p:cNvSpPr txBox="1">
            <a:spLocks noGrp="1"/>
          </p:cNvSpPr>
          <p:nvPr>
            <p:ph type="subTitle" idx="1"/>
          </p:nvPr>
        </p:nvSpPr>
        <p:spPr>
          <a:xfrm>
            <a:off x="895163" y="3108204"/>
            <a:ext cx="3247200" cy="1235100"/>
          </a:xfrm>
          <a:prstGeom prst="rect">
            <a:avLst/>
          </a:prstGeom>
        </p:spPr>
        <p:txBody>
          <a:bodyPr spcFirstLastPara="1" wrap="square" lIns="91425" tIns="91425" rIns="91425" bIns="91425" anchor="t" anchorCtr="0">
            <a:noAutofit/>
          </a:bodyPr>
          <a:lstStyle/>
          <a:p>
            <a:pPr marL="0" lvl="0" indent="0"/>
            <a:r>
              <a:rPr lang="en-US" sz="1400" dirty="0" smtClean="0">
                <a:latin typeface="Times New Roman" pitchFamily="18" charset="0"/>
                <a:cs typeface="Times New Roman" pitchFamily="18" charset="0"/>
              </a:rPr>
              <a:t>1) Description of the sample based on demographic characteristics</a:t>
            </a:r>
          </a:p>
          <a:p>
            <a:pPr marL="0" lvl="0" indent="0"/>
            <a:r>
              <a:rPr lang="en-US" sz="1400" dirty="0" smtClean="0">
                <a:latin typeface="Times New Roman" pitchFamily="18" charset="0"/>
                <a:cs typeface="Times New Roman" pitchFamily="18" charset="0"/>
              </a:rPr>
              <a:t>2) Inductive analysis based on mean scores</a:t>
            </a:r>
            <a:r>
              <a:rPr lang="el-GR" dirty="0" smtClean="0"/>
              <a:t>	</a:t>
            </a:r>
            <a:endParaRPr/>
          </a:p>
        </p:txBody>
      </p:sp>
      <p:sp>
        <p:nvSpPr>
          <p:cNvPr id="584" name="Google Shape;584;p71"/>
          <p:cNvSpPr txBox="1">
            <a:spLocks noGrp="1"/>
          </p:cNvSpPr>
          <p:nvPr>
            <p:ph type="title" idx="2"/>
          </p:nvPr>
        </p:nvSpPr>
        <p:spPr>
          <a:xfrm>
            <a:off x="1641413" y="1367754"/>
            <a:ext cx="1754700" cy="60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03:</a:t>
            </a:r>
            <a:endParaRPr/>
          </a:p>
        </p:txBody>
      </p:sp>
      <p:pic>
        <p:nvPicPr>
          <p:cNvPr id="585" name="Google Shape;585;p71"/>
          <p:cNvPicPr preferRelativeResize="0"/>
          <p:nvPr/>
        </p:nvPicPr>
        <p:blipFill rotWithShape="1">
          <a:blip r:embed="rId3">
            <a:alphaModFix/>
          </a:blip>
          <a:srcRect l="39202" r="20946"/>
          <a:stretch/>
        </p:blipFill>
        <p:spPr>
          <a:xfrm>
            <a:off x="4959525" y="0"/>
            <a:ext cx="3071697"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latin typeface="Times New Roman" pitchFamily="18" charset="0"/>
                <a:cs typeface="Times New Roman" pitchFamily="18" charset="0"/>
              </a:rPr>
              <a:t>RESULTS</a:t>
            </a:r>
            <a:endParaRPr lang="el-GR" dirty="0">
              <a:latin typeface="Times New Roman" pitchFamily="18" charset="0"/>
              <a:cs typeface="Times New Roman" pitchFamily="18" charset="0"/>
            </a:endParaRPr>
          </a:p>
        </p:txBody>
      </p:sp>
      <p:sp>
        <p:nvSpPr>
          <p:cNvPr id="7" name="6 - Τίτλος"/>
          <p:cNvSpPr>
            <a:spLocks noGrp="1"/>
          </p:cNvSpPr>
          <p:nvPr>
            <p:ph type="title" idx="3"/>
          </p:nvPr>
        </p:nvSpPr>
        <p:spPr>
          <a:xfrm>
            <a:off x="985974" y="1142991"/>
            <a:ext cx="4086092" cy="571503"/>
          </a:xfrm>
        </p:spPr>
        <p:txBody>
          <a:bodyPr/>
          <a:lstStyle/>
          <a:p>
            <a:r>
              <a:rPr lang="en-US" sz="1600" dirty="0" smtClean="0">
                <a:latin typeface="Times New Roman" pitchFamily="18" charset="0"/>
                <a:cs typeface="Times New Roman" pitchFamily="18" charset="0"/>
              </a:rPr>
              <a:t>Total Sample : 1280 participants</a:t>
            </a:r>
            <a:endParaRPr lang="el-GR" sz="1600" dirty="0">
              <a:latin typeface="Times New Roman" pitchFamily="18" charset="0"/>
              <a:cs typeface="Times New Roman" pitchFamily="18" charset="0"/>
            </a:endParaRPr>
          </a:p>
        </p:txBody>
      </p:sp>
      <p:graphicFrame>
        <p:nvGraphicFramePr>
          <p:cNvPr id="9" name="8 - Γράφημα"/>
          <p:cNvGraphicFramePr/>
          <p:nvPr/>
        </p:nvGraphicFramePr>
        <p:xfrm>
          <a:off x="0" y="1785932"/>
          <a:ext cx="3500430" cy="20717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16 - Γράφημα"/>
          <p:cNvGraphicFramePr/>
          <p:nvPr/>
        </p:nvGraphicFramePr>
        <p:xfrm>
          <a:off x="5214910" y="0"/>
          <a:ext cx="3929090" cy="32861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 Γράφημα"/>
          <p:cNvGraphicFramePr/>
          <p:nvPr/>
        </p:nvGraphicFramePr>
        <p:xfrm>
          <a:off x="3500430" y="2714608"/>
          <a:ext cx="3000396" cy="242889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latin typeface="Times New Roman" pitchFamily="18" charset="0"/>
                <a:cs typeface="Times New Roman" pitchFamily="18" charset="0"/>
              </a:rPr>
              <a:t>RESULTS</a:t>
            </a:r>
            <a:endParaRPr lang="el-GR" dirty="0">
              <a:latin typeface="Times New Roman" pitchFamily="18" charset="0"/>
              <a:cs typeface="Times New Roman" pitchFamily="18" charset="0"/>
            </a:endParaRPr>
          </a:p>
        </p:txBody>
      </p:sp>
      <p:graphicFrame>
        <p:nvGraphicFramePr>
          <p:cNvPr id="8" name="7 - Γράφημα"/>
          <p:cNvGraphicFramePr/>
          <p:nvPr/>
        </p:nvGraphicFramePr>
        <p:xfrm>
          <a:off x="4286248" y="214296"/>
          <a:ext cx="4857752" cy="21431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 Γράφημα"/>
          <p:cNvGraphicFramePr/>
          <p:nvPr/>
        </p:nvGraphicFramePr>
        <p:xfrm>
          <a:off x="3214678" y="2786064"/>
          <a:ext cx="4929222" cy="23574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 Γράφημα"/>
          <p:cNvGraphicFramePr/>
          <p:nvPr/>
        </p:nvGraphicFramePr>
        <p:xfrm>
          <a:off x="214282" y="928676"/>
          <a:ext cx="3643338" cy="30321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27 - Τίτλος"/>
          <p:cNvSpPr>
            <a:spLocks noGrp="1"/>
          </p:cNvSpPr>
          <p:nvPr>
            <p:ph type="title"/>
          </p:nvPr>
        </p:nvSpPr>
        <p:spPr/>
        <p:txBody>
          <a:bodyPr/>
          <a:lstStyle/>
          <a:p>
            <a:r>
              <a:rPr lang="en-US" dirty="0" smtClean="0"/>
              <a:t>RESULTS</a:t>
            </a:r>
            <a:endParaRPr lang="el-GR" dirty="0"/>
          </a:p>
        </p:txBody>
      </p:sp>
      <p:graphicFrame>
        <p:nvGraphicFramePr>
          <p:cNvPr id="66" name="65 - Πίνακας"/>
          <p:cNvGraphicFramePr>
            <a:graphicFrameLocks noGrp="1"/>
          </p:cNvGraphicFramePr>
          <p:nvPr/>
        </p:nvGraphicFramePr>
        <p:xfrm>
          <a:off x="714348" y="1089316"/>
          <a:ext cx="7429552" cy="3894906"/>
        </p:xfrm>
        <a:graphic>
          <a:graphicData uri="http://schemas.openxmlformats.org/drawingml/2006/table">
            <a:tbl>
              <a:tblPr firstRow="1" bandRow="1">
                <a:tableStyleId>{35758FB7-9AC5-4552-8A53-C91805E547FA}</a:tableStyleId>
              </a:tblPr>
              <a:tblGrid>
                <a:gridCol w="6368187"/>
                <a:gridCol w="1061365"/>
              </a:tblGrid>
              <a:tr h="292152">
                <a:tc>
                  <a:txBody>
                    <a:bodyPr/>
                    <a:lstStyle/>
                    <a:p>
                      <a:r>
                        <a:rPr lang="en-US" dirty="0" smtClean="0"/>
                        <a:t>Variable</a:t>
                      </a:r>
                      <a:endParaRPr lang="el-GR" dirty="0"/>
                    </a:p>
                  </a:txBody>
                  <a:tcPr/>
                </a:tc>
                <a:tc>
                  <a:txBody>
                    <a:bodyPr/>
                    <a:lstStyle/>
                    <a:p>
                      <a:r>
                        <a:rPr lang="en-US" dirty="0" smtClean="0"/>
                        <a:t>Mean</a:t>
                      </a:r>
                      <a:endParaRPr lang="el-GR" dirty="0"/>
                    </a:p>
                  </a:txBody>
                  <a:tcPr/>
                </a:tc>
              </a:tr>
              <a:tr h="587470">
                <a:tc>
                  <a:txBody>
                    <a:bodyPr/>
                    <a:lstStyle/>
                    <a:p>
                      <a:r>
                        <a:rPr lang="en-US" sz="1100" smtClean="0">
                          <a:latin typeface="Times New Roman" pitchFamily="18" charset="0"/>
                          <a:cs typeface="Times New Roman" pitchFamily="18" charset="0"/>
                        </a:rPr>
                        <a:t>Utilizing Information and Communication Technologies will significantly expedite communication with health professionals.</a:t>
                      </a:r>
                      <a:endParaRPr lang="el-GR" sz="1100" dirty="0">
                        <a:latin typeface="Times New Roman" pitchFamily="18" charset="0"/>
                        <a:cs typeface="Times New Roman" pitchFamily="18" charset="0"/>
                      </a:endParaRPr>
                    </a:p>
                  </a:txBody>
                  <a:tcPr/>
                </a:tc>
                <a:tc>
                  <a:txBody>
                    <a:bodyPr/>
                    <a:lstStyle/>
                    <a:p>
                      <a:r>
                        <a:rPr lang="el-GR" sz="1100" dirty="0" smtClean="0">
                          <a:latin typeface="Times New Roman" pitchFamily="18" charset="0"/>
                          <a:cs typeface="Times New Roman" pitchFamily="18" charset="0"/>
                        </a:rPr>
                        <a:t>4,18</a:t>
                      </a:r>
                      <a:endParaRPr lang="el-GR" sz="1100" dirty="0">
                        <a:latin typeface="Times New Roman" pitchFamily="18" charset="0"/>
                        <a:cs typeface="Times New Roman" pitchFamily="18" charset="0"/>
                      </a:endParaRPr>
                    </a:p>
                  </a:txBody>
                  <a:tcPr/>
                </a:tc>
              </a:tr>
              <a:tr h="569697">
                <a:tc>
                  <a:txBody>
                    <a:bodyPr/>
                    <a:lstStyle/>
                    <a:p>
                      <a:r>
                        <a:rPr lang="en-US" sz="1100" dirty="0" smtClean="0">
                          <a:latin typeface="Times New Roman" pitchFamily="18" charset="0"/>
                          <a:cs typeface="Times New Roman" pitchFamily="18" charset="0"/>
                        </a:rPr>
                        <a:t>The belief that </a:t>
                      </a:r>
                      <a:r>
                        <a:rPr lang="en-US" sz="1100" dirty="0" err="1" smtClean="0">
                          <a:latin typeface="Times New Roman" pitchFamily="18" charset="0"/>
                          <a:cs typeface="Times New Roman" pitchFamily="18" charset="0"/>
                        </a:rPr>
                        <a:t>eHealth</a:t>
                      </a:r>
                      <a:r>
                        <a:rPr lang="en-US" sz="1100" dirty="0" smtClean="0">
                          <a:latin typeface="Times New Roman" pitchFamily="18" charset="0"/>
                          <a:cs typeface="Times New Roman" pitchFamily="18" charset="0"/>
                        </a:rPr>
                        <a:t> will help the delivery of</a:t>
                      </a:r>
                    </a:p>
                    <a:p>
                      <a:r>
                        <a:rPr lang="en-US" sz="1100" dirty="0" smtClean="0">
                          <a:latin typeface="Times New Roman" pitchFamily="18" charset="0"/>
                          <a:cs typeface="Times New Roman" pitchFamily="18" charset="0"/>
                        </a:rPr>
                        <a:t>individualized care</a:t>
                      </a:r>
                      <a:endParaRPr lang="el-GR" sz="1100" dirty="0" smtClean="0">
                        <a:latin typeface="Times New Roman" pitchFamily="18" charset="0"/>
                        <a:cs typeface="Times New Roman" pitchFamily="18" charset="0"/>
                      </a:endParaRPr>
                    </a:p>
                    <a:p>
                      <a:endParaRPr lang="el-GR" sz="11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dirty="0" smtClean="0">
                          <a:latin typeface="Times New Roman" pitchFamily="18" charset="0"/>
                          <a:cs typeface="Times New Roman" pitchFamily="18" charset="0"/>
                        </a:rPr>
                        <a:t>3,75</a:t>
                      </a:r>
                    </a:p>
                    <a:p>
                      <a:endParaRPr lang="el-GR" sz="1100" dirty="0">
                        <a:latin typeface="Times New Roman" pitchFamily="18" charset="0"/>
                        <a:cs typeface="Times New Roman" pitchFamily="18" charset="0"/>
                      </a:endParaRPr>
                    </a:p>
                  </a:txBody>
                  <a:tcPr/>
                </a:tc>
              </a:tr>
              <a:tr h="409013">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latin typeface="Times New Roman" pitchFamily="18" charset="0"/>
                          <a:cs typeface="Times New Roman" pitchFamily="18" charset="0"/>
                        </a:rPr>
                        <a:t>The information from electronic health records will help</a:t>
                      </a:r>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100" dirty="0" smtClean="0">
                          <a:latin typeface="Times New Roman" pitchFamily="18" charset="0"/>
                          <a:cs typeface="Times New Roman" pitchFamily="18" charset="0"/>
                        </a:rPr>
                        <a:t>give better care to patients</a:t>
                      </a:r>
                      <a:endParaRPr lang="el-GR" sz="11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l-GR" sz="1100" smtClean="0">
                          <a:latin typeface="Times New Roman" pitchFamily="18" charset="0"/>
                          <a:cs typeface="Times New Roman" pitchFamily="18" charset="0"/>
                        </a:rPr>
                        <a:t>3.99</a:t>
                      </a:r>
                      <a:endParaRPr lang="el-GR" sz="1100" dirty="0">
                        <a:latin typeface="Times New Roman" pitchFamily="18" charset="0"/>
                        <a:cs typeface="Times New Roman" pitchFamily="18" charset="0"/>
                      </a:endParaRPr>
                    </a:p>
                  </a:txBody>
                  <a:tcPr/>
                </a:tc>
              </a:tr>
              <a:tr h="342910">
                <a:tc>
                  <a:txBody>
                    <a:bodyPr/>
                    <a:lstStyle/>
                    <a:p>
                      <a:r>
                        <a:rPr lang="en-US" sz="1100" dirty="0" smtClean="0">
                          <a:latin typeface="Times New Roman" pitchFamily="18" charset="0"/>
                          <a:cs typeface="Times New Roman" pitchFamily="18" charset="0"/>
                        </a:rPr>
                        <a:t>Reduction of Waiting Time during the epidemic</a:t>
                      </a:r>
                      <a:endParaRPr lang="el-GR" sz="1100" dirty="0">
                        <a:latin typeface="Times New Roman" pitchFamily="18" charset="0"/>
                        <a:cs typeface="Times New Roman" pitchFamily="18" charset="0"/>
                      </a:endParaRPr>
                    </a:p>
                  </a:txBody>
                  <a:tcPr/>
                </a:tc>
                <a:tc>
                  <a:txBody>
                    <a:bodyPr/>
                    <a:lstStyle/>
                    <a:p>
                      <a:r>
                        <a:rPr lang="el-GR" sz="1100" dirty="0" smtClean="0">
                          <a:latin typeface="Times New Roman" pitchFamily="18" charset="0"/>
                          <a:cs typeface="Times New Roman" pitchFamily="18" charset="0"/>
                        </a:rPr>
                        <a:t>3,98</a:t>
                      </a:r>
                      <a:endParaRPr lang="el-GR" sz="1100" dirty="0">
                        <a:latin typeface="Times New Roman" pitchFamily="18" charset="0"/>
                        <a:cs typeface="Times New Roman" pitchFamily="18" charset="0"/>
                      </a:endParaRPr>
                    </a:p>
                  </a:txBody>
                  <a:tcPr/>
                </a:tc>
              </a:tr>
              <a:tr h="350563">
                <a:tc>
                  <a:txBody>
                    <a:bodyPr/>
                    <a:lstStyle/>
                    <a:p>
                      <a:r>
                        <a:rPr lang="en-US" sz="1100" dirty="0" smtClean="0">
                          <a:latin typeface="Times New Roman" pitchFamily="18" charset="0"/>
                          <a:cs typeface="Times New Roman" pitchFamily="18" charset="0"/>
                        </a:rPr>
                        <a:t>Faster Access to information from healthcare professionals</a:t>
                      </a:r>
                      <a:endParaRPr lang="el-GR" sz="1100" dirty="0">
                        <a:latin typeface="Times New Roman" pitchFamily="18" charset="0"/>
                        <a:cs typeface="Times New Roman" pitchFamily="18" charset="0"/>
                      </a:endParaRPr>
                    </a:p>
                  </a:txBody>
                  <a:tcPr/>
                </a:tc>
                <a:tc>
                  <a:txBody>
                    <a:bodyPr/>
                    <a:lstStyle/>
                    <a:p>
                      <a:r>
                        <a:rPr lang="el-GR" sz="1100" dirty="0" smtClean="0">
                          <a:latin typeface="Times New Roman" pitchFamily="18" charset="0"/>
                          <a:cs typeface="Times New Roman" pitchFamily="18" charset="0"/>
                        </a:rPr>
                        <a:t>4,02</a:t>
                      </a:r>
                      <a:endParaRPr lang="el-GR" sz="1100" dirty="0">
                        <a:latin typeface="Times New Roman" pitchFamily="18" charset="0"/>
                        <a:cs typeface="Times New Roman" pitchFamily="18" charset="0"/>
                      </a:endParaRPr>
                    </a:p>
                  </a:txBody>
                  <a:tcPr/>
                </a:tc>
              </a:tr>
              <a:tr h="276906">
                <a:tc>
                  <a:txBody>
                    <a:bodyPr/>
                    <a:lstStyle/>
                    <a:p>
                      <a:r>
                        <a:rPr lang="en-US" sz="1100" dirty="0" err="1" smtClean="0">
                          <a:latin typeface="Times New Roman" pitchFamily="18" charset="0"/>
                          <a:cs typeface="Times New Roman" pitchFamily="18" charset="0"/>
                        </a:rPr>
                        <a:t>eHealth</a:t>
                      </a:r>
                      <a:r>
                        <a:rPr lang="en-US" sz="1100" dirty="0" smtClean="0">
                          <a:latin typeface="Times New Roman" pitchFamily="18" charset="0"/>
                          <a:cs typeface="Times New Roman" pitchFamily="18" charset="0"/>
                        </a:rPr>
                        <a:t> use will be a barrier to patient care</a:t>
                      </a:r>
                      <a:endParaRPr lang="el-GR" sz="1100" dirty="0">
                        <a:latin typeface="Times New Roman" pitchFamily="18" charset="0"/>
                        <a:cs typeface="Times New Roman" pitchFamily="18" charset="0"/>
                      </a:endParaRPr>
                    </a:p>
                  </a:txBody>
                  <a:tcPr/>
                </a:tc>
                <a:tc>
                  <a:txBody>
                    <a:bodyPr/>
                    <a:lstStyle/>
                    <a:p>
                      <a:r>
                        <a:rPr lang="el-GR" sz="1100" dirty="0" smtClean="0">
                          <a:latin typeface="Times New Roman" pitchFamily="18" charset="0"/>
                          <a:cs typeface="Times New Roman" pitchFamily="18" charset="0"/>
                        </a:rPr>
                        <a:t>3,83</a:t>
                      </a:r>
                      <a:endParaRPr lang="el-GR" sz="1100" dirty="0">
                        <a:latin typeface="Times New Roman" pitchFamily="18" charset="0"/>
                        <a:cs typeface="Times New Roman" pitchFamily="18" charset="0"/>
                      </a:endParaRPr>
                    </a:p>
                  </a:txBody>
                  <a:tcPr/>
                </a:tc>
              </a:tr>
              <a:tr h="310051">
                <a:tc>
                  <a:txBody>
                    <a:bodyPr/>
                    <a:lstStyle/>
                    <a:p>
                      <a:r>
                        <a:rPr lang="en-US" sz="1100" dirty="0" smtClean="0">
                          <a:latin typeface="Times New Roman" pitchFamily="18" charset="0"/>
                          <a:cs typeface="Times New Roman" pitchFamily="18" charset="0"/>
                        </a:rPr>
                        <a:t>Using </a:t>
                      </a:r>
                      <a:r>
                        <a:rPr lang="en-US" sz="1100" dirty="0" err="1" smtClean="0">
                          <a:latin typeface="Times New Roman" pitchFamily="18" charset="0"/>
                          <a:cs typeface="Times New Roman" pitchFamily="18" charset="0"/>
                        </a:rPr>
                        <a:t>eHealth</a:t>
                      </a:r>
                      <a:r>
                        <a:rPr lang="en-US" sz="1100" dirty="0" smtClean="0">
                          <a:latin typeface="Times New Roman" pitchFamily="18" charset="0"/>
                          <a:cs typeface="Times New Roman" pitchFamily="18" charset="0"/>
                        </a:rPr>
                        <a:t> services will bring problems</a:t>
                      </a:r>
                      <a:endParaRPr lang="el-GR" sz="1100" dirty="0">
                        <a:latin typeface="Times New Roman" pitchFamily="18" charset="0"/>
                        <a:cs typeface="Times New Roman" pitchFamily="18" charset="0"/>
                      </a:endParaRPr>
                    </a:p>
                  </a:txBody>
                  <a:tcPr/>
                </a:tc>
                <a:tc>
                  <a:txBody>
                    <a:bodyPr/>
                    <a:lstStyle/>
                    <a:p>
                      <a:r>
                        <a:rPr lang="el-GR" sz="1100" dirty="0" smtClean="0">
                          <a:latin typeface="Times New Roman" pitchFamily="18" charset="0"/>
                          <a:cs typeface="Times New Roman" pitchFamily="18" charset="0"/>
                        </a:rPr>
                        <a:t>3,74</a:t>
                      </a:r>
                      <a:endParaRPr lang="el-GR" sz="1100" dirty="0">
                        <a:latin typeface="Times New Roman" pitchFamily="18" charset="0"/>
                        <a:cs typeface="Times New Roman" pitchFamily="18" charset="0"/>
                      </a:endParaRPr>
                    </a:p>
                  </a:txBody>
                  <a:tcPr/>
                </a:tc>
              </a:tr>
              <a:tr h="350563">
                <a:tc>
                  <a:txBody>
                    <a:bodyPr/>
                    <a:lstStyle/>
                    <a:p>
                      <a:r>
                        <a:rPr lang="en-US" sz="1100" dirty="0" smtClean="0">
                          <a:latin typeface="Times New Roman" pitchFamily="18" charset="0"/>
                          <a:cs typeface="Times New Roman" pitchFamily="18" charset="0"/>
                        </a:rPr>
                        <a:t>Reduction of Doctor and Patient Time due to the use of electronic health applications</a:t>
                      </a:r>
                      <a:endParaRPr lang="el-GR" sz="1100" dirty="0">
                        <a:latin typeface="Times New Roman" pitchFamily="18" charset="0"/>
                        <a:cs typeface="Times New Roman" pitchFamily="18" charset="0"/>
                      </a:endParaRPr>
                    </a:p>
                  </a:txBody>
                  <a:tcPr/>
                </a:tc>
                <a:tc>
                  <a:txBody>
                    <a:bodyPr/>
                    <a:lstStyle/>
                    <a:p>
                      <a:r>
                        <a:rPr lang="el-GR" sz="1100" dirty="0" smtClean="0">
                          <a:latin typeface="Times New Roman" pitchFamily="18" charset="0"/>
                          <a:cs typeface="Times New Roman" pitchFamily="18" charset="0"/>
                        </a:rPr>
                        <a:t>2,89</a:t>
                      </a:r>
                      <a:endParaRPr lang="el-GR" sz="1100" dirty="0">
                        <a:latin typeface="Times New Roman" pitchFamily="18" charset="0"/>
                        <a:cs typeface="Times New Roman" pitchFamily="18" charset="0"/>
                      </a:endParaRPr>
                    </a:p>
                  </a:txBody>
                  <a:tcPr/>
                </a:tc>
              </a:tr>
              <a:tr h="350563">
                <a:tc>
                  <a:txBody>
                    <a:bodyPr/>
                    <a:lstStyle/>
                    <a:p>
                      <a:r>
                        <a:rPr lang="en-US" sz="1100" dirty="0" smtClean="0">
                          <a:latin typeface="Times New Roman" pitchFamily="18" charset="0"/>
                          <a:cs typeface="Times New Roman" pitchFamily="18" charset="0"/>
                        </a:rPr>
                        <a:t>No time has been devoted to information and health promotion</a:t>
                      </a:r>
                      <a:endParaRPr lang="el-GR" sz="1100" dirty="0">
                        <a:latin typeface="Times New Roman" pitchFamily="18" charset="0"/>
                        <a:cs typeface="Times New Roman" pitchFamily="18" charset="0"/>
                      </a:endParaRPr>
                    </a:p>
                  </a:txBody>
                  <a:tcPr/>
                </a:tc>
                <a:tc>
                  <a:txBody>
                    <a:bodyPr/>
                    <a:lstStyle/>
                    <a:p>
                      <a:r>
                        <a:rPr lang="el-GR" sz="1100" dirty="0" smtClean="0">
                          <a:latin typeface="Times New Roman" pitchFamily="18" charset="0"/>
                          <a:cs typeface="Times New Roman" pitchFamily="18" charset="0"/>
                        </a:rPr>
                        <a:t>2,52</a:t>
                      </a:r>
                      <a:endParaRPr lang="el-GR" sz="11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4000">
              <a:schemeClr val="accent1">
                <a:lumMod val="20000"/>
                <a:lumOff val="80000"/>
                <a:alpha val="60000"/>
              </a:schemeClr>
            </a:gs>
            <a:gs pos="31000">
              <a:schemeClr val="accent1">
                <a:tint val="44500"/>
                <a:satMod val="160000"/>
                <a:alpha val="2000"/>
              </a:schemeClr>
            </a:gs>
            <a:gs pos="100000">
              <a:schemeClr val="accent1">
                <a:tint val="23500"/>
                <a:satMod val="160000"/>
              </a:schemeClr>
            </a:gs>
          </a:gsLst>
          <a:lin ang="2700000" scaled="1"/>
        </a:gradFill>
        <a:effectLst/>
      </p:bgPr>
    </p:bg>
    <p:spTree>
      <p:nvGrpSpPr>
        <p:cNvPr id="1" name="Shape 744"/>
        <p:cNvGrpSpPr/>
        <p:nvPr/>
      </p:nvGrpSpPr>
      <p:grpSpPr>
        <a:xfrm>
          <a:off x="0" y="0"/>
          <a:ext cx="0" cy="0"/>
          <a:chOff x="0" y="0"/>
          <a:chExt cx="0" cy="0"/>
        </a:xfrm>
      </p:grpSpPr>
      <p:sp>
        <p:nvSpPr>
          <p:cNvPr id="745" name="Google Shape;745;p75"/>
          <p:cNvSpPr/>
          <p:nvPr/>
        </p:nvSpPr>
        <p:spPr>
          <a:xfrm>
            <a:off x="285720" y="3500426"/>
            <a:ext cx="7072330" cy="1643074"/>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46" name="Google Shape;746;p75"/>
          <p:cNvSpPr/>
          <p:nvPr/>
        </p:nvSpPr>
        <p:spPr>
          <a:xfrm>
            <a:off x="928662" y="1142990"/>
            <a:ext cx="8072462" cy="2214578"/>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itchFamily="18" charset="0"/>
              <a:cs typeface="Times New Roman" pitchFamily="18" charset="0"/>
            </a:endParaRPr>
          </a:p>
        </p:txBody>
      </p:sp>
      <p:sp>
        <p:nvSpPr>
          <p:cNvPr id="747" name="Google Shape;747;p75"/>
          <p:cNvSpPr txBox="1"/>
          <p:nvPr/>
        </p:nvSpPr>
        <p:spPr>
          <a:xfrm>
            <a:off x="785786" y="428610"/>
            <a:ext cx="7507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600" b="1" dirty="0" smtClean="0">
                <a:solidFill>
                  <a:schemeClr val="accent1"/>
                </a:solidFill>
                <a:latin typeface="Times New Roman" pitchFamily="18" charset="0"/>
                <a:ea typeface="Montserrat"/>
                <a:cs typeface="Times New Roman" pitchFamily="18" charset="0"/>
                <a:sym typeface="Montserrat"/>
              </a:rPr>
              <a:t>         </a:t>
            </a:r>
            <a:r>
              <a:rPr lang="en-US" sz="2600" b="1" dirty="0" smtClean="0">
                <a:solidFill>
                  <a:schemeClr val="accent1"/>
                </a:solidFill>
                <a:latin typeface="Times New Roman" pitchFamily="18" charset="0"/>
                <a:ea typeface="Montserrat"/>
                <a:cs typeface="Times New Roman" pitchFamily="18" charset="0"/>
                <a:sym typeface="Montserrat"/>
              </a:rPr>
              <a:t> Conclusions</a:t>
            </a:r>
            <a:endParaRPr sz="2600" b="1">
              <a:solidFill>
                <a:schemeClr val="accent1"/>
              </a:solidFill>
              <a:latin typeface="Times New Roman" pitchFamily="18" charset="0"/>
              <a:ea typeface="Montserrat"/>
              <a:cs typeface="Times New Roman" pitchFamily="18" charset="0"/>
              <a:sym typeface="Montserrat"/>
            </a:endParaRPr>
          </a:p>
        </p:txBody>
      </p:sp>
      <p:sp>
        <p:nvSpPr>
          <p:cNvPr id="748" name="Google Shape;748;p75"/>
          <p:cNvSpPr txBox="1"/>
          <p:nvPr/>
        </p:nvSpPr>
        <p:spPr>
          <a:xfrm>
            <a:off x="669900" y="3453858"/>
            <a:ext cx="1875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smtClean="0">
                <a:solidFill>
                  <a:schemeClr val="accent1"/>
                </a:solidFill>
                <a:latin typeface="Times New Roman" pitchFamily="18" charset="0"/>
                <a:ea typeface="Montserrat"/>
                <a:cs typeface="Times New Roman" pitchFamily="18" charset="0"/>
                <a:sym typeface="Montserrat"/>
              </a:rPr>
              <a:t>Job:</a:t>
            </a:r>
            <a:endParaRPr b="1" u="sng">
              <a:solidFill>
                <a:schemeClr val="accent1"/>
              </a:solidFill>
              <a:latin typeface="Times New Roman" pitchFamily="18" charset="0"/>
              <a:ea typeface="Montserrat"/>
              <a:cs typeface="Times New Roman" pitchFamily="18" charset="0"/>
              <a:sym typeface="Montserrat"/>
            </a:endParaRPr>
          </a:p>
        </p:txBody>
      </p:sp>
      <p:sp>
        <p:nvSpPr>
          <p:cNvPr id="749" name="Google Shape;749;p75"/>
          <p:cNvSpPr txBox="1"/>
          <p:nvPr/>
        </p:nvSpPr>
        <p:spPr>
          <a:xfrm>
            <a:off x="357158" y="3786074"/>
            <a:ext cx="2188042" cy="1071691"/>
          </a:xfrm>
          <a:prstGeom prst="rect">
            <a:avLst/>
          </a:prstGeom>
          <a:noFill/>
          <a:ln>
            <a:noFill/>
          </a:ln>
        </p:spPr>
        <p:txBody>
          <a:bodyPr spcFirstLastPara="1" wrap="square" lIns="91425" tIns="91425" rIns="91425" bIns="91425" anchor="t" anchorCtr="0">
            <a:noAutofit/>
          </a:bodyPr>
          <a:lstStyle/>
          <a:p>
            <a:pPr lvl="0" algn="just"/>
            <a:r>
              <a:rPr lang="en-US" sz="1200" dirty="0" smtClean="0">
                <a:solidFill>
                  <a:schemeClr val="accent2"/>
                </a:solidFill>
                <a:latin typeface="Times New Roman" pitchFamily="18" charset="0"/>
                <a:ea typeface="Montserrat"/>
                <a:cs typeface="Times New Roman" pitchFamily="18" charset="0"/>
                <a:sym typeface="Montserrat"/>
              </a:rPr>
              <a:t>Healthcare professionals have a more favorable attitude toward </a:t>
            </a:r>
            <a:r>
              <a:rPr lang="en-US" sz="1200" dirty="0" err="1" smtClean="0">
                <a:solidFill>
                  <a:schemeClr val="accent2"/>
                </a:solidFill>
                <a:latin typeface="Times New Roman" pitchFamily="18" charset="0"/>
                <a:ea typeface="Montserrat"/>
                <a:cs typeface="Times New Roman" pitchFamily="18" charset="0"/>
                <a:sym typeface="Montserrat"/>
              </a:rPr>
              <a:t>eHealth</a:t>
            </a:r>
            <a:r>
              <a:rPr lang="en-US" sz="1200" dirty="0" smtClean="0">
                <a:solidFill>
                  <a:schemeClr val="accent2"/>
                </a:solidFill>
                <a:latin typeface="Times New Roman" pitchFamily="18" charset="0"/>
                <a:ea typeface="Montserrat"/>
                <a:cs typeface="Times New Roman" pitchFamily="18" charset="0"/>
                <a:sym typeface="Montserrat"/>
              </a:rPr>
              <a:t>. A significant statistical difference exists in improving the mode of </a:t>
            </a:r>
            <a:r>
              <a:rPr lang="en-US" sz="1200" dirty="0" err="1" smtClean="0">
                <a:solidFill>
                  <a:schemeClr val="accent2"/>
                </a:solidFill>
                <a:latin typeface="Times New Roman" pitchFamily="18" charset="0"/>
                <a:ea typeface="Montserrat"/>
                <a:cs typeface="Times New Roman" pitchFamily="18" charset="0"/>
                <a:sym typeface="Montserrat"/>
              </a:rPr>
              <a:t>eHealth</a:t>
            </a:r>
            <a:r>
              <a:rPr lang="en-US" sz="1200" dirty="0" smtClean="0">
                <a:solidFill>
                  <a:schemeClr val="accent2"/>
                </a:solidFill>
                <a:latin typeface="Times New Roman" pitchFamily="18" charset="0"/>
                <a:ea typeface="Montserrat"/>
                <a:cs typeface="Times New Roman" pitchFamily="18" charset="0"/>
                <a:sym typeface="Montserrat"/>
              </a:rPr>
              <a:t> delivery (p=0.005).</a:t>
            </a:r>
            <a:endParaRPr sz="1200">
              <a:solidFill>
                <a:schemeClr val="accent2"/>
              </a:solidFill>
              <a:latin typeface="Times New Roman" pitchFamily="18" charset="0"/>
              <a:ea typeface="Montserrat"/>
              <a:cs typeface="Times New Roman" pitchFamily="18" charset="0"/>
              <a:sym typeface="Montserrat"/>
            </a:endParaRPr>
          </a:p>
        </p:txBody>
      </p:sp>
      <p:sp>
        <p:nvSpPr>
          <p:cNvPr id="750" name="Google Shape;750;p75"/>
          <p:cNvSpPr txBox="1"/>
          <p:nvPr/>
        </p:nvSpPr>
        <p:spPr>
          <a:xfrm>
            <a:off x="2714612" y="3429006"/>
            <a:ext cx="1875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smtClean="0">
                <a:solidFill>
                  <a:schemeClr val="accent1"/>
                </a:solidFill>
                <a:latin typeface="Times New Roman" pitchFamily="18" charset="0"/>
                <a:ea typeface="Montserrat"/>
                <a:cs typeface="Times New Roman" pitchFamily="18" charset="0"/>
                <a:sym typeface="Montserrat"/>
              </a:rPr>
              <a:t>Internet Usage:</a:t>
            </a:r>
            <a:endParaRPr b="1" u="sng">
              <a:solidFill>
                <a:schemeClr val="accent1"/>
              </a:solidFill>
              <a:latin typeface="Times New Roman" pitchFamily="18" charset="0"/>
              <a:ea typeface="Montserrat"/>
              <a:cs typeface="Times New Roman" pitchFamily="18" charset="0"/>
              <a:sym typeface="Montserrat"/>
            </a:endParaRPr>
          </a:p>
        </p:txBody>
      </p:sp>
      <p:sp>
        <p:nvSpPr>
          <p:cNvPr id="751" name="Google Shape;751;p75"/>
          <p:cNvSpPr txBox="1"/>
          <p:nvPr/>
        </p:nvSpPr>
        <p:spPr>
          <a:xfrm>
            <a:off x="2714612" y="3786074"/>
            <a:ext cx="2143140" cy="1357426"/>
          </a:xfrm>
          <a:prstGeom prst="rect">
            <a:avLst/>
          </a:prstGeom>
          <a:noFill/>
          <a:ln>
            <a:noFill/>
          </a:ln>
        </p:spPr>
        <p:txBody>
          <a:bodyPr spcFirstLastPara="1" wrap="square" lIns="91425" tIns="91425" rIns="91425" bIns="91425" anchor="t" anchorCtr="0">
            <a:noAutofit/>
          </a:bodyPr>
          <a:lstStyle/>
          <a:p>
            <a:pPr algn="just"/>
            <a:r>
              <a:rPr lang="en-US" sz="1200" dirty="0" smtClean="0">
                <a:solidFill>
                  <a:schemeClr val="accent2"/>
                </a:solidFill>
                <a:latin typeface="Times New Roman" pitchFamily="18" charset="0"/>
                <a:ea typeface="Montserrat"/>
                <a:cs typeface="Times New Roman" pitchFamily="18" charset="0"/>
                <a:sym typeface="Montserrat"/>
              </a:rPr>
              <a:t>Correlation between frequency of internet use and digital health benefits. The results are consistent with </a:t>
            </a:r>
            <a:r>
              <a:rPr lang="en-US" sz="1200" dirty="0" err="1" smtClean="0">
                <a:solidFill>
                  <a:schemeClr val="accent2"/>
                </a:solidFill>
                <a:latin typeface="Times New Roman" pitchFamily="18" charset="0"/>
                <a:ea typeface="Montserrat"/>
                <a:cs typeface="Times New Roman" pitchFamily="18" charset="0"/>
                <a:sym typeface="Montserrat"/>
              </a:rPr>
              <a:t>Hargittai</a:t>
            </a:r>
            <a:r>
              <a:rPr lang="en-US" sz="1200" dirty="0" smtClean="0">
                <a:solidFill>
                  <a:schemeClr val="accent2"/>
                </a:solidFill>
                <a:latin typeface="Times New Roman" pitchFamily="18" charset="0"/>
                <a:ea typeface="Montserrat"/>
                <a:cs typeface="Times New Roman" pitchFamily="18" charset="0"/>
                <a:sym typeface="Montserrat"/>
              </a:rPr>
              <a:t> (2002, 2010) and van </a:t>
            </a:r>
            <a:r>
              <a:rPr lang="en-US" sz="1200" dirty="0" err="1" smtClean="0">
                <a:solidFill>
                  <a:schemeClr val="accent2"/>
                </a:solidFill>
                <a:latin typeface="Times New Roman" pitchFamily="18" charset="0"/>
                <a:ea typeface="Montserrat"/>
                <a:cs typeface="Times New Roman" pitchFamily="18" charset="0"/>
                <a:sym typeface="Montserrat"/>
              </a:rPr>
              <a:t>Deursen</a:t>
            </a:r>
            <a:r>
              <a:rPr lang="en-US" sz="1200" dirty="0" smtClean="0">
                <a:solidFill>
                  <a:schemeClr val="accent2"/>
                </a:solidFill>
                <a:latin typeface="Times New Roman" pitchFamily="18" charset="0"/>
                <a:ea typeface="Montserrat"/>
                <a:cs typeface="Times New Roman" pitchFamily="18" charset="0"/>
                <a:sym typeface="Montserrat"/>
              </a:rPr>
              <a:t>, van </a:t>
            </a:r>
            <a:r>
              <a:rPr lang="en-US" sz="1200" dirty="0" err="1" smtClean="0">
                <a:solidFill>
                  <a:schemeClr val="accent2"/>
                </a:solidFill>
                <a:latin typeface="Times New Roman" pitchFamily="18" charset="0"/>
                <a:ea typeface="Montserrat"/>
                <a:cs typeface="Times New Roman" pitchFamily="18" charset="0"/>
                <a:sym typeface="Montserrat"/>
              </a:rPr>
              <a:t>Dijk</a:t>
            </a:r>
            <a:r>
              <a:rPr lang="en-US" sz="1200" dirty="0" smtClean="0">
                <a:solidFill>
                  <a:schemeClr val="accent2"/>
                </a:solidFill>
                <a:latin typeface="Times New Roman" pitchFamily="18" charset="0"/>
                <a:ea typeface="Montserrat"/>
                <a:cs typeface="Times New Roman" pitchFamily="18" charset="0"/>
                <a:sym typeface="Montserrat"/>
              </a:rPr>
              <a:t>, and Peters (2011).</a:t>
            </a:r>
            <a:endParaRPr sz="1200">
              <a:solidFill>
                <a:schemeClr val="accent2"/>
              </a:solidFill>
              <a:latin typeface="Times New Roman" pitchFamily="18" charset="0"/>
              <a:ea typeface="Montserrat"/>
              <a:cs typeface="Times New Roman" pitchFamily="18" charset="0"/>
              <a:sym typeface="Montserrat"/>
            </a:endParaRPr>
          </a:p>
          <a:p>
            <a:pPr marL="0" lvl="0" indent="0" algn="ctr" rtl="0">
              <a:spcBef>
                <a:spcPts val="0"/>
              </a:spcBef>
              <a:spcAft>
                <a:spcPts val="0"/>
              </a:spcAft>
              <a:buNone/>
            </a:pPr>
            <a:endParaRPr sz="1200">
              <a:solidFill>
                <a:schemeClr val="accent2"/>
              </a:solidFill>
              <a:latin typeface="Times New Roman" pitchFamily="18" charset="0"/>
              <a:ea typeface="Montserrat"/>
              <a:cs typeface="Times New Roman" pitchFamily="18" charset="0"/>
              <a:sym typeface="Montserrat"/>
            </a:endParaRPr>
          </a:p>
        </p:txBody>
      </p:sp>
      <p:sp>
        <p:nvSpPr>
          <p:cNvPr id="752" name="Google Shape;752;p75"/>
          <p:cNvSpPr txBox="1"/>
          <p:nvPr/>
        </p:nvSpPr>
        <p:spPr>
          <a:xfrm>
            <a:off x="5429256" y="3429006"/>
            <a:ext cx="18753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err="1" smtClean="0">
                <a:solidFill>
                  <a:schemeClr val="accent1"/>
                </a:solidFill>
                <a:latin typeface="Times New Roman" pitchFamily="18" charset="0"/>
                <a:ea typeface="Montserrat"/>
                <a:cs typeface="Times New Roman" pitchFamily="18" charset="0"/>
                <a:sym typeface="Montserrat"/>
              </a:rPr>
              <a:t>Excersise</a:t>
            </a:r>
            <a:r>
              <a:rPr lang="en-US" b="1" u="sng" dirty="0" smtClean="0">
                <a:solidFill>
                  <a:schemeClr val="accent1"/>
                </a:solidFill>
                <a:latin typeface="Times New Roman" pitchFamily="18" charset="0"/>
                <a:ea typeface="Montserrat"/>
                <a:cs typeface="Times New Roman" pitchFamily="18" charset="0"/>
                <a:sym typeface="Montserrat"/>
              </a:rPr>
              <a:t>:</a:t>
            </a:r>
            <a:endParaRPr b="1" u="sng">
              <a:solidFill>
                <a:schemeClr val="accent1"/>
              </a:solidFill>
              <a:latin typeface="Times New Roman" pitchFamily="18" charset="0"/>
              <a:ea typeface="Montserrat"/>
              <a:cs typeface="Times New Roman" pitchFamily="18" charset="0"/>
              <a:sym typeface="Montserrat"/>
            </a:endParaRPr>
          </a:p>
        </p:txBody>
      </p:sp>
      <p:sp>
        <p:nvSpPr>
          <p:cNvPr id="753" name="Google Shape;753;p75"/>
          <p:cNvSpPr txBox="1"/>
          <p:nvPr/>
        </p:nvSpPr>
        <p:spPr>
          <a:xfrm>
            <a:off x="5072066" y="3857634"/>
            <a:ext cx="2357454" cy="1214446"/>
          </a:xfrm>
          <a:prstGeom prst="rect">
            <a:avLst/>
          </a:prstGeom>
          <a:noFill/>
          <a:ln>
            <a:noFill/>
          </a:ln>
        </p:spPr>
        <p:txBody>
          <a:bodyPr spcFirstLastPara="1" wrap="square" lIns="91425" tIns="91425" rIns="91425" bIns="91425" anchor="t" anchorCtr="0">
            <a:noAutofit/>
          </a:bodyPr>
          <a:lstStyle/>
          <a:p>
            <a:pPr algn="just"/>
            <a:r>
              <a:rPr lang="en-US" sz="1200" dirty="0" smtClean="0">
                <a:solidFill>
                  <a:schemeClr val="accent2"/>
                </a:solidFill>
                <a:latin typeface="Times New Roman" pitchFamily="18" charset="0"/>
                <a:ea typeface="Montserrat"/>
                <a:cs typeface="Times New Roman" pitchFamily="18" charset="0"/>
                <a:sym typeface="Montserrat"/>
              </a:rPr>
              <a:t>Correlation of practice with electronic health benefits. The results agree with the research of </a:t>
            </a:r>
            <a:r>
              <a:rPr lang="en-US" sz="1200" dirty="0" err="1" smtClean="0">
                <a:solidFill>
                  <a:schemeClr val="accent2"/>
                </a:solidFill>
                <a:latin typeface="Times New Roman" pitchFamily="18" charset="0"/>
                <a:ea typeface="Montserrat"/>
                <a:cs typeface="Times New Roman" pitchFamily="18" charset="0"/>
                <a:sym typeface="Montserrat"/>
              </a:rPr>
              <a:t>Marchant</a:t>
            </a:r>
            <a:r>
              <a:rPr lang="en-US" sz="1200" dirty="0" smtClean="0">
                <a:solidFill>
                  <a:schemeClr val="accent2"/>
                </a:solidFill>
                <a:latin typeface="Times New Roman" pitchFamily="18" charset="0"/>
                <a:ea typeface="Montserrat"/>
                <a:cs typeface="Times New Roman" pitchFamily="18" charset="0"/>
                <a:sym typeface="Montserrat"/>
              </a:rPr>
              <a:t>, </a:t>
            </a:r>
            <a:r>
              <a:rPr lang="en-US" sz="1200" dirty="0" err="1" smtClean="0">
                <a:solidFill>
                  <a:schemeClr val="accent2"/>
                </a:solidFill>
                <a:latin typeface="Times New Roman" pitchFamily="18" charset="0"/>
                <a:ea typeface="Montserrat"/>
                <a:cs typeface="Times New Roman" pitchFamily="18" charset="0"/>
                <a:sym typeface="Montserrat"/>
              </a:rPr>
              <a:t>Bonaiuto</a:t>
            </a:r>
            <a:r>
              <a:rPr lang="en-US" sz="1200" dirty="0" smtClean="0">
                <a:solidFill>
                  <a:schemeClr val="accent2"/>
                </a:solidFill>
                <a:latin typeface="Times New Roman" pitchFamily="18" charset="0"/>
                <a:ea typeface="Montserrat"/>
                <a:cs typeface="Times New Roman" pitchFamily="18" charset="0"/>
                <a:sym typeface="Montserrat"/>
              </a:rPr>
              <a:t>, </a:t>
            </a:r>
            <a:r>
              <a:rPr lang="en-US" sz="1200" dirty="0" err="1" smtClean="0">
                <a:solidFill>
                  <a:schemeClr val="accent2"/>
                </a:solidFill>
                <a:latin typeface="Times New Roman" pitchFamily="18" charset="0"/>
                <a:ea typeface="Montserrat"/>
                <a:cs typeface="Times New Roman" pitchFamily="18" charset="0"/>
                <a:sym typeface="Montserrat"/>
              </a:rPr>
              <a:t>Bonaiuto</a:t>
            </a:r>
            <a:r>
              <a:rPr lang="en-US" sz="1200" dirty="0" smtClean="0">
                <a:solidFill>
                  <a:schemeClr val="accent2"/>
                </a:solidFill>
                <a:latin typeface="Times New Roman" pitchFamily="18" charset="0"/>
                <a:ea typeface="Montserrat"/>
                <a:cs typeface="Times New Roman" pitchFamily="18" charset="0"/>
                <a:sym typeface="Montserrat"/>
              </a:rPr>
              <a:t> and </a:t>
            </a:r>
            <a:r>
              <a:rPr lang="en-US" sz="1200" dirty="0" err="1" smtClean="0">
                <a:solidFill>
                  <a:schemeClr val="accent2"/>
                </a:solidFill>
                <a:latin typeface="Times New Roman" pitchFamily="18" charset="0"/>
                <a:ea typeface="Montserrat"/>
                <a:cs typeface="Times New Roman" pitchFamily="18" charset="0"/>
                <a:sym typeface="Montserrat"/>
              </a:rPr>
              <a:t>Descas</a:t>
            </a:r>
            <a:r>
              <a:rPr lang="en-US" sz="1200" dirty="0" smtClean="0">
                <a:solidFill>
                  <a:schemeClr val="accent2"/>
                </a:solidFill>
                <a:latin typeface="Times New Roman" pitchFamily="18" charset="0"/>
                <a:ea typeface="Montserrat"/>
                <a:cs typeface="Times New Roman" pitchFamily="18" charset="0"/>
                <a:sym typeface="Montserrat"/>
              </a:rPr>
              <a:t> (2020) conducted in France.</a:t>
            </a:r>
            <a:endParaRPr sz="1200">
              <a:solidFill>
                <a:schemeClr val="accent2"/>
              </a:solidFill>
              <a:latin typeface="Times New Roman" pitchFamily="18" charset="0"/>
              <a:ea typeface="Montserrat"/>
              <a:cs typeface="Times New Roman" pitchFamily="18" charset="0"/>
              <a:sym typeface="Montserrat"/>
            </a:endParaRPr>
          </a:p>
        </p:txBody>
      </p:sp>
      <p:sp>
        <p:nvSpPr>
          <p:cNvPr id="754" name="Google Shape;754;p75"/>
          <p:cNvSpPr txBox="1"/>
          <p:nvPr/>
        </p:nvSpPr>
        <p:spPr>
          <a:xfrm>
            <a:off x="1731066" y="1299110"/>
            <a:ext cx="1874343" cy="60133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smtClean="0">
                <a:solidFill>
                  <a:schemeClr val="accent1"/>
                </a:solidFill>
                <a:latin typeface="Times New Roman" pitchFamily="18" charset="0"/>
                <a:ea typeface="Montserrat"/>
                <a:cs typeface="Times New Roman" pitchFamily="18" charset="0"/>
                <a:sym typeface="Montserrat"/>
              </a:rPr>
              <a:t>Sex:</a:t>
            </a:r>
            <a:endParaRPr b="1" u="sng">
              <a:solidFill>
                <a:schemeClr val="accent1"/>
              </a:solidFill>
              <a:latin typeface="Times New Roman" pitchFamily="18" charset="0"/>
              <a:ea typeface="Montserrat"/>
              <a:cs typeface="Times New Roman" pitchFamily="18" charset="0"/>
              <a:sym typeface="Montserrat"/>
            </a:endParaRPr>
          </a:p>
        </p:txBody>
      </p:sp>
      <p:sp>
        <p:nvSpPr>
          <p:cNvPr id="755" name="Google Shape;755;p75"/>
          <p:cNvSpPr txBox="1"/>
          <p:nvPr/>
        </p:nvSpPr>
        <p:spPr>
          <a:xfrm>
            <a:off x="1142976" y="1785932"/>
            <a:ext cx="3500462" cy="1714512"/>
          </a:xfrm>
          <a:prstGeom prst="rect">
            <a:avLst/>
          </a:prstGeom>
          <a:noFill/>
          <a:ln>
            <a:noFill/>
          </a:ln>
        </p:spPr>
        <p:txBody>
          <a:bodyPr spcFirstLastPara="1" wrap="square" lIns="91425" tIns="91425" rIns="91425" bIns="91425" anchor="t" anchorCtr="0">
            <a:noAutofit/>
          </a:bodyPr>
          <a:lstStyle/>
          <a:p>
            <a:pPr lvl="0" algn="just"/>
            <a:r>
              <a:rPr lang="en-US" sz="1200" dirty="0" smtClean="0">
                <a:solidFill>
                  <a:schemeClr val="accent2"/>
                </a:solidFill>
                <a:latin typeface="Times New Roman" pitchFamily="18" charset="0"/>
                <a:ea typeface="Montserrat"/>
                <a:cs typeface="Times New Roman" pitchFamily="18" charset="0"/>
                <a:sym typeface="Montserrat"/>
              </a:rPr>
              <a:t>Overall, a neutral to positive attitude prevails. Women are less satisfied since they agree that the costs for e-health should be used for personnel (p=0.000). Men agree that personalized care is provided through e-health, but they believe that doctors' follow-up time will be reduced (p=0.18).</a:t>
            </a:r>
            <a:endParaRPr sz="1200">
              <a:solidFill>
                <a:schemeClr val="accent2"/>
              </a:solidFill>
              <a:latin typeface="Times New Roman" pitchFamily="18" charset="0"/>
              <a:ea typeface="Montserrat"/>
              <a:cs typeface="Times New Roman" pitchFamily="18" charset="0"/>
              <a:sym typeface="Montserrat"/>
            </a:endParaRPr>
          </a:p>
        </p:txBody>
      </p:sp>
      <p:sp>
        <p:nvSpPr>
          <p:cNvPr id="756" name="Google Shape;756;p75"/>
          <p:cNvSpPr txBox="1"/>
          <p:nvPr/>
        </p:nvSpPr>
        <p:spPr>
          <a:xfrm>
            <a:off x="4588586" y="1299110"/>
            <a:ext cx="1874343" cy="60133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smtClean="0">
                <a:solidFill>
                  <a:schemeClr val="accent1"/>
                </a:solidFill>
                <a:latin typeface="Times New Roman" pitchFamily="18" charset="0"/>
                <a:ea typeface="Montserrat"/>
                <a:cs typeface="Times New Roman" pitchFamily="18" charset="0"/>
                <a:sym typeface="Montserrat"/>
              </a:rPr>
              <a:t>Age:</a:t>
            </a:r>
            <a:endParaRPr b="1" u="sng">
              <a:solidFill>
                <a:schemeClr val="accent1"/>
              </a:solidFill>
              <a:latin typeface="Times New Roman" pitchFamily="18" charset="0"/>
              <a:ea typeface="Montserrat"/>
              <a:cs typeface="Times New Roman" pitchFamily="18" charset="0"/>
              <a:sym typeface="Montserrat"/>
            </a:endParaRPr>
          </a:p>
        </p:txBody>
      </p:sp>
      <p:sp>
        <p:nvSpPr>
          <p:cNvPr id="757" name="Google Shape;757;p75"/>
          <p:cNvSpPr txBox="1"/>
          <p:nvPr/>
        </p:nvSpPr>
        <p:spPr>
          <a:xfrm>
            <a:off x="4639084" y="2030137"/>
            <a:ext cx="1874343" cy="832235"/>
          </a:xfrm>
          <a:prstGeom prst="rect">
            <a:avLst/>
          </a:prstGeom>
          <a:noFill/>
          <a:ln>
            <a:noFill/>
          </a:ln>
        </p:spPr>
        <p:txBody>
          <a:bodyPr spcFirstLastPara="1" wrap="square" lIns="91425" tIns="91425" rIns="91425" bIns="91425" anchor="t" anchorCtr="0">
            <a:noAutofit/>
          </a:bodyPr>
          <a:lstStyle/>
          <a:p>
            <a:pPr lvl="0" algn="ctr"/>
            <a:r>
              <a:rPr lang="en-US" sz="1200" dirty="0" smtClean="0">
                <a:solidFill>
                  <a:schemeClr val="accent2"/>
                </a:solidFill>
                <a:latin typeface="Times New Roman" pitchFamily="18" charset="0"/>
                <a:ea typeface="Montserrat"/>
                <a:cs typeface="Times New Roman" pitchFamily="18" charset="0"/>
                <a:sym typeface="Montserrat"/>
              </a:rPr>
              <a:t>No significant statistical data were found </a:t>
            </a:r>
            <a:r>
              <a:rPr lang="el-GR" sz="1200" dirty="0" smtClean="0">
                <a:solidFill>
                  <a:schemeClr val="accent2"/>
                </a:solidFill>
                <a:latin typeface="Times New Roman" pitchFamily="18" charset="0"/>
                <a:ea typeface="Montserrat"/>
                <a:cs typeface="Times New Roman" pitchFamily="18" charset="0"/>
                <a:sym typeface="Montserrat"/>
              </a:rPr>
              <a:t>	</a:t>
            </a:r>
            <a:endParaRPr sz="1200">
              <a:solidFill>
                <a:schemeClr val="accent2"/>
              </a:solidFill>
              <a:latin typeface="Times New Roman" pitchFamily="18" charset="0"/>
              <a:ea typeface="Montserrat"/>
              <a:cs typeface="Times New Roman" pitchFamily="18" charset="0"/>
              <a:sym typeface="Montserrat"/>
            </a:endParaRPr>
          </a:p>
        </p:txBody>
      </p:sp>
      <p:sp>
        <p:nvSpPr>
          <p:cNvPr id="758" name="Google Shape;758;p75"/>
          <p:cNvSpPr txBox="1"/>
          <p:nvPr/>
        </p:nvSpPr>
        <p:spPr>
          <a:xfrm>
            <a:off x="6660288" y="1299110"/>
            <a:ext cx="1874343" cy="60133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u="sng" dirty="0" smtClean="0">
                <a:solidFill>
                  <a:schemeClr val="accent1"/>
                </a:solidFill>
                <a:latin typeface="Times New Roman" pitchFamily="18" charset="0"/>
                <a:ea typeface="Montserrat"/>
                <a:cs typeface="Times New Roman" pitchFamily="18" charset="0"/>
                <a:sym typeface="Montserrat"/>
              </a:rPr>
              <a:t>Education:</a:t>
            </a:r>
            <a:endParaRPr b="1" u="sng">
              <a:solidFill>
                <a:schemeClr val="accent1"/>
              </a:solidFill>
              <a:latin typeface="Times New Roman" pitchFamily="18" charset="0"/>
              <a:ea typeface="Montserrat"/>
              <a:cs typeface="Times New Roman" pitchFamily="18" charset="0"/>
              <a:sym typeface="Montserrat"/>
            </a:endParaRPr>
          </a:p>
        </p:txBody>
      </p:sp>
      <p:sp>
        <p:nvSpPr>
          <p:cNvPr id="759" name="Google Shape;759;p75"/>
          <p:cNvSpPr txBox="1"/>
          <p:nvPr/>
        </p:nvSpPr>
        <p:spPr>
          <a:xfrm>
            <a:off x="6452134" y="2005751"/>
            <a:ext cx="2570455" cy="1084216"/>
          </a:xfrm>
          <a:prstGeom prst="rect">
            <a:avLst/>
          </a:prstGeom>
          <a:noFill/>
          <a:ln>
            <a:noFill/>
          </a:ln>
        </p:spPr>
        <p:txBody>
          <a:bodyPr spcFirstLastPara="1" wrap="square" lIns="91425" tIns="91425" rIns="91425" bIns="91425" anchor="t" anchorCtr="0">
            <a:noAutofit/>
          </a:bodyPr>
          <a:lstStyle/>
          <a:p>
            <a:pPr lvl="0" algn="just"/>
            <a:r>
              <a:rPr lang="en-US" sz="1200" dirty="0" smtClean="0">
                <a:solidFill>
                  <a:schemeClr val="accent2"/>
                </a:solidFill>
                <a:latin typeface="Times New Roman" pitchFamily="18" charset="0"/>
                <a:ea typeface="Montserrat"/>
                <a:cs typeface="Times New Roman" pitchFamily="18" charset="0"/>
                <a:sym typeface="Montserrat"/>
              </a:rPr>
              <a:t>A higher level of education leads to greater citizen satisfaction in delivering health services through </a:t>
            </a:r>
            <a:r>
              <a:rPr lang="en-US" sz="1200" dirty="0" err="1" smtClean="0">
                <a:solidFill>
                  <a:schemeClr val="accent2"/>
                </a:solidFill>
                <a:latin typeface="Times New Roman" pitchFamily="18" charset="0"/>
                <a:ea typeface="Montserrat"/>
                <a:cs typeface="Times New Roman" pitchFamily="18" charset="0"/>
                <a:sym typeface="Montserrat"/>
              </a:rPr>
              <a:t>eHealth</a:t>
            </a:r>
            <a:r>
              <a:rPr lang="en-US" sz="1200" dirty="0" smtClean="0">
                <a:solidFill>
                  <a:schemeClr val="accent2"/>
                </a:solidFill>
                <a:latin typeface="Times New Roman" pitchFamily="18" charset="0"/>
                <a:ea typeface="Montserrat"/>
                <a:cs typeface="Times New Roman" pitchFamily="18" charset="0"/>
                <a:sym typeface="Montserrat"/>
              </a:rPr>
              <a:t>.</a:t>
            </a:r>
            <a:endParaRPr sz="1200">
              <a:solidFill>
                <a:schemeClr val="accent2"/>
              </a:solidFill>
              <a:latin typeface="Times New Roman" pitchFamily="18" charset="0"/>
              <a:ea typeface="Montserrat"/>
              <a:cs typeface="Times New Roman" pitchFamily="18" charset="0"/>
              <a:sym typeface="Montserrat"/>
            </a:endParaRPr>
          </a:p>
        </p:txBody>
      </p:sp>
      <p:cxnSp>
        <p:nvCxnSpPr>
          <p:cNvPr id="760" name="Google Shape;760;p75"/>
          <p:cNvCxnSpPr/>
          <p:nvPr/>
        </p:nvCxnSpPr>
        <p:spPr>
          <a:xfrm>
            <a:off x="571472" y="928676"/>
            <a:ext cx="4357718" cy="1588"/>
          </a:xfrm>
          <a:prstGeom prst="straightConnector1">
            <a:avLst/>
          </a:prstGeom>
          <a:noFill/>
          <a:ln w="19050" cap="flat" cmpd="sng">
            <a:solidFill>
              <a:schemeClr val="accent3"/>
            </a:solidFill>
            <a:prstDash val="solid"/>
            <a:round/>
            <a:headEnd type="none" w="med" len="med"/>
            <a:tailEnd type="none" w="med" len="med"/>
          </a:ln>
        </p:spPr>
      </p:cxnSp>
      <p:sp>
        <p:nvSpPr>
          <p:cNvPr id="26" name="25 - Ορθογώνιο"/>
          <p:cNvSpPr/>
          <p:nvPr/>
        </p:nvSpPr>
        <p:spPr>
          <a:xfrm>
            <a:off x="500034" y="357172"/>
            <a:ext cx="1071570" cy="646331"/>
          </a:xfrm>
          <a:prstGeom prst="rect">
            <a:avLst/>
          </a:prstGeom>
        </p:spPr>
        <p:txBody>
          <a:bodyPr wrap="square">
            <a:spAutoFit/>
          </a:bodyPr>
          <a:lstStyle/>
          <a:p>
            <a:pPr lvl="0" algn="ctr"/>
            <a:r>
              <a:rPr lang="el-GR" sz="3600" b="1" dirty="0" smtClean="0">
                <a:solidFill>
                  <a:schemeClr val="accent1"/>
                </a:solidFill>
                <a:latin typeface="Montserrat" charset="0"/>
              </a:rPr>
              <a:t>04</a:t>
            </a:r>
            <a:r>
              <a:rPr lang="en-US" sz="3600" b="1" dirty="0" smtClean="0">
                <a:solidFill>
                  <a:schemeClr val="accent1"/>
                </a:solidFill>
                <a:latin typeface="Montserrat" charset="0"/>
              </a:rPr>
              <a:t>:</a:t>
            </a:r>
            <a:endParaRPr lang="en" sz="3600" b="1" dirty="0">
              <a:solidFill>
                <a:schemeClr val="accent1"/>
              </a:solidFill>
              <a:latin typeface="Montserrat"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chemeClr val="accent1">
                <a:lumMod val="20000"/>
                <a:lumOff val="80000"/>
              </a:schemeClr>
            </a:gs>
            <a:gs pos="31000">
              <a:schemeClr val="accent1">
                <a:tint val="44500"/>
                <a:satMod val="160000"/>
                <a:alpha val="2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20" name="19 - Θέση κειμένου"/>
          <p:cNvSpPr>
            <a:spLocks noGrp="1"/>
          </p:cNvSpPr>
          <p:nvPr>
            <p:ph type="body" idx="1"/>
          </p:nvPr>
        </p:nvSpPr>
        <p:spPr>
          <a:xfrm>
            <a:off x="818250" y="1345650"/>
            <a:ext cx="6611270" cy="2904300"/>
          </a:xfrm>
        </p:spPr>
        <p:txBody>
          <a:bodyPr/>
          <a:lstStyle/>
          <a:p>
            <a:pPr lvl="1" algn="just">
              <a:buNone/>
            </a:pPr>
            <a:r>
              <a:rPr lang="en-US" dirty="0" smtClean="0">
                <a:latin typeface="Times New Roman" pitchFamily="18" charset="0"/>
                <a:cs typeface="Times New Roman" pitchFamily="18" charset="0"/>
              </a:rPr>
              <a:t>The limitations of the research are related to the fact that the answers were given exclusively online using telecommunications (via computer or </a:t>
            </a:r>
            <a:r>
              <a:rPr lang="en-US" dirty="0" err="1" smtClean="0">
                <a:latin typeface="Times New Roman" pitchFamily="18" charset="0"/>
                <a:cs typeface="Times New Roman" pitchFamily="18" charset="0"/>
              </a:rPr>
              <a:t>smartphone</a:t>
            </a:r>
            <a:r>
              <a:rPr lang="en-US" dirty="0" smtClean="0">
                <a:latin typeface="Times New Roman" pitchFamily="18" charset="0"/>
                <a:cs typeface="Times New Roman" pitchFamily="18" charset="0"/>
              </a:rPr>
              <a:t>). In conclusion, the research shows bias, with the result that the sample does not fully reflect the views of the country's population.</a:t>
            </a:r>
            <a:endParaRPr lang="el-GR" dirty="0">
              <a:latin typeface="Times New Roman" pitchFamily="18" charset="0"/>
              <a:cs typeface="Times New Roman" pitchFamily="18" charset="0"/>
            </a:endParaRPr>
          </a:p>
        </p:txBody>
      </p:sp>
      <p:sp>
        <p:nvSpPr>
          <p:cNvPr id="19" name="18 - Τίτλος"/>
          <p:cNvSpPr>
            <a:spLocks noGrp="1"/>
          </p:cNvSpPr>
          <p:nvPr>
            <p:ph type="title"/>
          </p:nvPr>
        </p:nvSpPr>
        <p:spPr/>
        <p:txBody>
          <a:bodyPr/>
          <a:lstStyle/>
          <a:p>
            <a:r>
              <a:rPr lang="en-US" dirty="0" smtClean="0"/>
              <a:t>LIMITATIONS</a:t>
            </a:r>
            <a:endParaRPr lang="el-GR" dirty="0"/>
          </a:p>
        </p:txBody>
      </p:sp>
      <p:cxnSp>
        <p:nvCxnSpPr>
          <p:cNvPr id="21" name="Google Shape;328;p55"/>
          <p:cNvCxnSpPr/>
          <p:nvPr/>
        </p:nvCxnSpPr>
        <p:spPr>
          <a:xfrm>
            <a:off x="916600" y="962050"/>
            <a:ext cx="3668400" cy="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4000">
              <a:schemeClr val="accent1">
                <a:lumMod val="20000"/>
                <a:lumOff val="80000"/>
                <a:alpha val="37000"/>
              </a:schemeClr>
            </a:gs>
            <a:gs pos="31000">
              <a:schemeClr val="accent1">
                <a:tint val="44500"/>
                <a:satMod val="160000"/>
                <a:alpha val="2000"/>
              </a:schemeClr>
            </a:gs>
            <a:gs pos="100000">
              <a:schemeClr val="accent1">
                <a:tint val="23500"/>
                <a:satMod val="160000"/>
              </a:schemeClr>
            </a:gs>
          </a:gsLst>
          <a:lin ang="5400000" scaled="1"/>
          <a:tileRect/>
        </a:gradFill>
        <a:effectLst/>
      </p:bgPr>
    </p:bg>
    <p:spTree>
      <p:nvGrpSpPr>
        <p:cNvPr id="1" name="Shape 774"/>
        <p:cNvGrpSpPr/>
        <p:nvPr/>
      </p:nvGrpSpPr>
      <p:grpSpPr>
        <a:xfrm>
          <a:off x="0" y="0"/>
          <a:ext cx="0" cy="0"/>
          <a:chOff x="0" y="0"/>
          <a:chExt cx="0" cy="0"/>
        </a:xfrm>
      </p:grpSpPr>
      <p:cxnSp>
        <p:nvCxnSpPr>
          <p:cNvPr id="775" name="Google Shape;775;p77"/>
          <p:cNvCxnSpPr/>
          <p:nvPr/>
        </p:nvCxnSpPr>
        <p:spPr>
          <a:xfrm>
            <a:off x="-83550" y="2116302"/>
            <a:ext cx="9311100" cy="0"/>
          </a:xfrm>
          <a:prstGeom prst="straightConnector1">
            <a:avLst/>
          </a:prstGeom>
          <a:noFill/>
          <a:ln w="19050" cap="flat" cmpd="sng">
            <a:solidFill>
              <a:schemeClr val="accent3"/>
            </a:solidFill>
            <a:prstDash val="solid"/>
            <a:round/>
            <a:headEnd type="none" w="med" len="med"/>
            <a:tailEnd type="none" w="med" len="med"/>
          </a:ln>
        </p:spPr>
      </p:cxnSp>
      <p:sp>
        <p:nvSpPr>
          <p:cNvPr id="776" name="Google Shape;776;p77"/>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lvl="0"/>
            <a:r>
              <a:rPr lang="en-US" dirty="0" smtClean="0">
                <a:latin typeface="Times New Roman" pitchFamily="18" charset="0"/>
                <a:cs typeface="Times New Roman" pitchFamily="18" charset="0"/>
              </a:rPr>
              <a:t>Suggestions </a:t>
            </a:r>
            <a:endParaRPr>
              <a:latin typeface="Times New Roman" pitchFamily="18" charset="0"/>
              <a:cs typeface="Times New Roman" pitchFamily="18" charset="0"/>
            </a:endParaRPr>
          </a:p>
        </p:txBody>
      </p:sp>
      <p:sp>
        <p:nvSpPr>
          <p:cNvPr id="777" name="Google Shape;777;p77"/>
          <p:cNvSpPr txBox="1">
            <a:spLocks noGrp="1"/>
          </p:cNvSpPr>
          <p:nvPr>
            <p:ph type="title" idx="2"/>
          </p:nvPr>
        </p:nvSpPr>
        <p:spPr>
          <a:xfrm>
            <a:off x="1454388" y="2583950"/>
            <a:ext cx="2493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Times New Roman" pitchFamily="18" charset="0"/>
                <a:cs typeface="Times New Roman" pitchFamily="18" charset="0"/>
              </a:rPr>
              <a:t>GOVERMENT</a:t>
            </a:r>
            <a:endParaRPr>
              <a:latin typeface="Times New Roman" pitchFamily="18" charset="0"/>
              <a:cs typeface="Times New Roman" pitchFamily="18" charset="0"/>
            </a:endParaRPr>
          </a:p>
        </p:txBody>
      </p:sp>
      <p:sp>
        <p:nvSpPr>
          <p:cNvPr id="778" name="Google Shape;778;p77"/>
          <p:cNvSpPr txBox="1">
            <a:spLocks noGrp="1"/>
          </p:cNvSpPr>
          <p:nvPr>
            <p:ph type="subTitle" idx="1"/>
          </p:nvPr>
        </p:nvSpPr>
        <p:spPr>
          <a:xfrm>
            <a:off x="1454388" y="3214692"/>
            <a:ext cx="2831860" cy="1643074"/>
          </a:xfrm>
          <a:prstGeom prst="rect">
            <a:avLst/>
          </a:prstGeom>
        </p:spPr>
        <p:txBody>
          <a:bodyPr spcFirstLastPara="1" wrap="square" lIns="91425" tIns="91425" rIns="91425" bIns="91425" anchor="t" anchorCtr="0">
            <a:noAutofit/>
          </a:bodyPr>
          <a:lstStyle/>
          <a:p>
            <a:pPr marL="0" lvl="0" indent="0" algn="just">
              <a:lnSpc>
                <a:spcPct val="150000"/>
              </a:lnSpc>
              <a:buFont typeface="Arial" pitchFamily="34" charset="0"/>
              <a:buChar char="•"/>
            </a:pPr>
            <a:r>
              <a:rPr lang="en-US" dirty="0" smtClean="0">
                <a:latin typeface="Times New Roman" pitchFamily="18" charset="0"/>
                <a:cs typeface="Times New Roman" pitchFamily="18" charset="0"/>
              </a:rPr>
              <a:t>Campaigns</a:t>
            </a:r>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for </a:t>
            </a:r>
            <a:r>
              <a:rPr lang="en-US" dirty="0" err="1" smtClean="0">
                <a:latin typeface="Times New Roman" pitchFamily="18" charset="0"/>
                <a:cs typeface="Times New Roman" pitchFamily="18" charset="0"/>
              </a:rPr>
              <a:t>eHealth</a:t>
            </a:r>
            <a:r>
              <a:rPr lang="en-US" dirty="0" smtClean="0">
                <a:latin typeface="Times New Roman" pitchFamily="18" charset="0"/>
                <a:cs typeface="Times New Roman" pitchFamily="18" charset="0"/>
              </a:rPr>
              <a:t> benefits and tools </a:t>
            </a:r>
          </a:p>
          <a:p>
            <a:pPr marL="0" lvl="0" indent="0" algn="just">
              <a:lnSpc>
                <a:spcPct val="150000"/>
              </a:lnSpc>
              <a:buFont typeface="Arial" pitchFamily="34" charset="0"/>
              <a:buChar char="•"/>
            </a:pPr>
            <a:r>
              <a:rPr lang="en-US" dirty="0" smtClean="0">
                <a:latin typeface="Times New Roman" pitchFamily="18" charset="0"/>
                <a:cs typeface="Times New Roman" pitchFamily="18" charset="0"/>
              </a:rPr>
              <a:t>Educational seminars</a:t>
            </a:r>
          </a:p>
          <a:p>
            <a:pPr marL="0" lvl="0" indent="0" algn="just">
              <a:lnSpc>
                <a:spcPct val="150000"/>
              </a:lnSpc>
              <a:buFont typeface="Arial" pitchFamily="34" charset="0"/>
              <a:buChar char="•"/>
            </a:pPr>
            <a:r>
              <a:rPr lang="en-US" dirty="0" smtClean="0">
                <a:latin typeface="Times New Roman" pitchFamily="18" charset="0"/>
                <a:cs typeface="Times New Roman" pitchFamily="18" charset="0"/>
              </a:rPr>
              <a:t>Health informatics courses for Students</a:t>
            </a:r>
            <a:endParaRPr>
              <a:latin typeface="Times New Roman" pitchFamily="18" charset="0"/>
              <a:cs typeface="Times New Roman" pitchFamily="18" charset="0"/>
            </a:endParaRPr>
          </a:p>
        </p:txBody>
      </p:sp>
      <p:sp>
        <p:nvSpPr>
          <p:cNvPr id="779" name="Google Shape;779;p77"/>
          <p:cNvSpPr/>
          <p:nvPr/>
        </p:nvSpPr>
        <p:spPr>
          <a:xfrm>
            <a:off x="2386200" y="1806264"/>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77"/>
          <p:cNvSpPr txBox="1">
            <a:spLocks noGrp="1"/>
          </p:cNvSpPr>
          <p:nvPr>
            <p:ph type="title" idx="3"/>
          </p:nvPr>
        </p:nvSpPr>
        <p:spPr>
          <a:xfrm>
            <a:off x="5196323" y="2583950"/>
            <a:ext cx="2493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Times New Roman" pitchFamily="18" charset="0"/>
                <a:cs typeface="Times New Roman" pitchFamily="18" charset="0"/>
              </a:rPr>
              <a:t>EUROPEAN UNION</a:t>
            </a:r>
            <a:endParaRPr>
              <a:latin typeface="Times New Roman" pitchFamily="18" charset="0"/>
              <a:cs typeface="Times New Roman" pitchFamily="18" charset="0"/>
            </a:endParaRPr>
          </a:p>
        </p:txBody>
      </p:sp>
      <p:sp>
        <p:nvSpPr>
          <p:cNvPr id="781" name="Google Shape;781;p77"/>
          <p:cNvSpPr/>
          <p:nvPr/>
        </p:nvSpPr>
        <p:spPr>
          <a:xfrm>
            <a:off x="6128125" y="1806264"/>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7"/>
          <p:cNvSpPr txBox="1">
            <a:spLocks noGrp="1"/>
          </p:cNvSpPr>
          <p:nvPr>
            <p:ph type="subTitle" idx="4"/>
          </p:nvPr>
        </p:nvSpPr>
        <p:spPr>
          <a:xfrm>
            <a:off x="5196322" y="3214692"/>
            <a:ext cx="3019015" cy="1571636"/>
          </a:xfrm>
          <a:prstGeom prst="rect">
            <a:avLst/>
          </a:prstGeom>
        </p:spPr>
        <p:txBody>
          <a:bodyPr spcFirstLastPara="1" wrap="square" lIns="91425" tIns="91425" rIns="91425" bIns="91425" numCol="1" anchor="t" anchorCtr="0">
            <a:noAutofit/>
          </a:bodyPr>
          <a:lstStyle/>
          <a:p>
            <a:pPr marL="0" lvl="0" indent="0" algn="just">
              <a:lnSpc>
                <a:spcPct val="150000"/>
              </a:lnSpc>
              <a:buFont typeface="Arial" pitchFamily="34" charset="0"/>
              <a:buChar char="•"/>
            </a:pPr>
            <a:r>
              <a:rPr lang="en-US" dirty="0" smtClean="0">
                <a:latin typeface="Times New Roman" pitchFamily="18" charset="0"/>
                <a:cs typeface="Times New Roman" pitchFamily="18" charset="0"/>
              </a:rPr>
              <a:t>Funding to Enhance </a:t>
            </a:r>
            <a:r>
              <a:rPr lang="en-US" dirty="0" err="1" smtClean="0">
                <a:latin typeface="Times New Roman" pitchFamily="18" charset="0"/>
                <a:cs typeface="Times New Roman" pitchFamily="18" charset="0"/>
              </a:rPr>
              <a:t>eHealth</a:t>
            </a:r>
            <a:endParaRPr lang="en-US" dirty="0" smtClean="0">
              <a:latin typeface="Times New Roman" pitchFamily="18" charset="0"/>
              <a:cs typeface="Times New Roman" pitchFamily="18" charset="0"/>
            </a:endParaRPr>
          </a:p>
          <a:p>
            <a:pPr marL="0" lvl="0" indent="0" algn="just">
              <a:lnSpc>
                <a:spcPct val="150000"/>
              </a:lnSpc>
              <a:buFont typeface="Arial" pitchFamily="34" charset="0"/>
              <a:buChar char="•"/>
            </a:pPr>
            <a:r>
              <a:rPr lang="en-US" dirty="0" smtClean="0">
                <a:latin typeface="Times New Roman" pitchFamily="18" charset="0"/>
                <a:cs typeface="Times New Roman" pitchFamily="18" charset="0"/>
              </a:rPr>
              <a:t>Funding for Telemedicine Equipment in Hospitals/Health Centers</a:t>
            </a:r>
            <a:endParaRPr>
              <a:latin typeface="Times New Roman" pitchFamily="18" charset="0"/>
              <a:cs typeface="Times New Roman" pitchFamily="18" charset="0"/>
            </a:endParaRPr>
          </a:p>
        </p:txBody>
      </p:sp>
      <p:sp>
        <p:nvSpPr>
          <p:cNvPr id="783" name="Google Shape;783;p77"/>
          <p:cNvSpPr txBox="1">
            <a:spLocks noGrp="1"/>
          </p:cNvSpPr>
          <p:nvPr>
            <p:ph type="title" idx="5"/>
          </p:nvPr>
        </p:nvSpPr>
        <p:spPr>
          <a:xfrm>
            <a:off x="1853100" y="1868675"/>
            <a:ext cx="16959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a:t>
            </a:r>
            <a:endParaRPr/>
          </a:p>
        </p:txBody>
      </p:sp>
      <p:sp>
        <p:nvSpPr>
          <p:cNvPr id="784" name="Google Shape;784;p77"/>
          <p:cNvSpPr txBox="1">
            <a:spLocks noGrp="1"/>
          </p:cNvSpPr>
          <p:nvPr>
            <p:ph type="title" idx="6"/>
          </p:nvPr>
        </p:nvSpPr>
        <p:spPr>
          <a:xfrm>
            <a:off x="5595025" y="1868675"/>
            <a:ext cx="1695900" cy="504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a:t>
            </a:r>
            <a:endParaRPr/>
          </a:p>
        </p:txBody>
      </p:sp>
      <p:cxnSp>
        <p:nvCxnSpPr>
          <p:cNvPr id="785" name="Google Shape;785;p77"/>
          <p:cNvCxnSpPr/>
          <p:nvPr/>
        </p:nvCxnSpPr>
        <p:spPr>
          <a:xfrm>
            <a:off x="916650" y="962050"/>
            <a:ext cx="2547000" cy="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a:xfrm>
            <a:off x="1142976" y="1469300"/>
            <a:ext cx="6572296" cy="1482300"/>
          </a:xfrm>
        </p:spPr>
        <p:txBody>
          <a:bodyPr/>
          <a:lstStyle/>
          <a:p>
            <a:r>
              <a:rPr lang="en-US" dirty="0" smtClean="0"/>
              <a:t>THANK YOY FOR YOUR TIME</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cxnSp>
        <p:nvCxnSpPr>
          <p:cNvPr id="310" name="Google Shape;310;p55"/>
          <p:cNvCxnSpPr/>
          <p:nvPr/>
        </p:nvCxnSpPr>
        <p:spPr>
          <a:xfrm>
            <a:off x="-14700" y="2271925"/>
            <a:ext cx="9173400" cy="0"/>
          </a:xfrm>
          <a:prstGeom prst="straightConnector1">
            <a:avLst/>
          </a:prstGeom>
          <a:noFill/>
          <a:ln w="19050" cap="flat" cmpd="sng">
            <a:solidFill>
              <a:schemeClr val="accent3"/>
            </a:solidFill>
            <a:prstDash val="solid"/>
            <a:round/>
            <a:headEnd type="none" w="med" len="med"/>
            <a:tailEnd type="none" w="med" len="med"/>
          </a:ln>
        </p:spPr>
      </p:cxnSp>
      <p:sp>
        <p:nvSpPr>
          <p:cNvPr id="311" name="Google Shape;311;p55"/>
          <p:cNvSpPr/>
          <p:nvPr/>
        </p:nvSpPr>
        <p:spPr>
          <a:xfrm>
            <a:off x="13287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5"/>
          <p:cNvSpPr/>
          <p:nvPr/>
        </p:nvSpPr>
        <p:spPr>
          <a:xfrm>
            <a:off x="32458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5"/>
          <p:cNvSpPr/>
          <p:nvPr/>
        </p:nvSpPr>
        <p:spPr>
          <a:xfrm>
            <a:off x="51629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5"/>
          <p:cNvSpPr/>
          <p:nvPr/>
        </p:nvSpPr>
        <p:spPr>
          <a:xfrm>
            <a:off x="7080000" y="1904275"/>
            <a:ext cx="735300" cy="735300"/>
          </a:xfrm>
          <a:prstGeom prst="ellipse">
            <a:avLst/>
          </a:prstGeom>
          <a:solidFill>
            <a:schemeClr val="lt2"/>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5"/>
          <p:cNvSpPr txBox="1"/>
          <p:nvPr/>
        </p:nvSpPr>
        <p:spPr>
          <a:xfrm>
            <a:off x="818250" y="459775"/>
            <a:ext cx="75075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dirty="0" smtClean="0">
                <a:solidFill>
                  <a:schemeClr val="accent1"/>
                </a:solidFill>
                <a:latin typeface="Montserrat"/>
                <a:ea typeface="Montserrat"/>
                <a:cs typeface="Montserrat"/>
                <a:sym typeface="Montserrat"/>
              </a:rPr>
              <a:t>CONTENTS</a:t>
            </a:r>
            <a:endParaRPr sz="2600" b="1">
              <a:solidFill>
                <a:schemeClr val="accent1"/>
              </a:solidFill>
              <a:latin typeface="Montserrat"/>
              <a:ea typeface="Montserrat"/>
              <a:cs typeface="Montserrat"/>
              <a:sym typeface="Montserrat"/>
            </a:endParaRPr>
          </a:p>
        </p:txBody>
      </p:sp>
      <p:sp>
        <p:nvSpPr>
          <p:cNvPr id="316" name="Google Shape;316;p55"/>
          <p:cNvSpPr txBox="1"/>
          <p:nvPr/>
        </p:nvSpPr>
        <p:spPr>
          <a:xfrm>
            <a:off x="848400"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01</a:t>
            </a:r>
            <a:endParaRPr sz="2400" b="1">
              <a:solidFill>
                <a:schemeClr val="accent1"/>
              </a:solidFill>
              <a:latin typeface="Montserrat"/>
              <a:ea typeface="Montserrat"/>
              <a:cs typeface="Montserrat"/>
              <a:sym typeface="Montserrat"/>
            </a:endParaRPr>
          </a:p>
        </p:txBody>
      </p:sp>
      <p:sp>
        <p:nvSpPr>
          <p:cNvPr id="317" name="Google Shape;317;p55"/>
          <p:cNvSpPr txBox="1"/>
          <p:nvPr/>
        </p:nvSpPr>
        <p:spPr>
          <a:xfrm>
            <a:off x="848400" y="2861100"/>
            <a:ext cx="1695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chemeClr val="accent1"/>
                </a:solidFill>
                <a:latin typeface="Times New Roman" pitchFamily="18" charset="0"/>
                <a:ea typeface="Montserrat"/>
                <a:cs typeface="Times New Roman" pitchFamily="18" charset="0"/>
                <a:sym typeface="Montserrat"/>
              </a:rPr>
              <a:t>AIM</a:t>
            </a:r>
            <a:endParaRPr b="1">
              <a:solidFill>
                <a:schemeClr val="accent1"/>
              </a:solidFill>
              <a:latin typeface="Times New Roman" pitchFamily="18" charset="0"/>
              <a:ea typeface="Montserrat"/>
              <a:cs typeface="Times New Roman" pitchFamily="18" charset="0"/>
              <a:sym typeface="Montserrat"/>
            </a:endParaRPr>
          </a:p>
        </p:txBody>
      </p:sp>
      <p:sp>
        <p:nvSpPr>
          <p:cNvPr id="318" name="Google Shape;318;p55"/>
          <p:cNvSpPr txBox="1"/>
          <p:nvPr/>
        </p:nvSpPr>
        <p:spPr>
          <a:xfrm>
            <a:off x="848400"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accent2"/>
              </a:solidFill>
              <a:latin typeface="Montserrat"/>
              <a:ea typeface="Montserrat"/>
              <a:cs typeface="Montserrat"/>
              <a:sym typeface="Montserrat"/>
            </a:endParaRPr>
          </a:p>
        </p:txBody>
      </p:sp>
      <p:sp>
        <p:nvSpPr>
          <p:cNvPr id="319" name="Google Shape;319;p55"/>
          <p:cNvSpPr txBox="1"/>
          <p:nvPr/>
        </p:nvSpPr>
        <p:spPr>
          <a:xfrm>
            <a:off x="2765499"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02</a:t>
            </a:r>
            <a:endParaRPr sz="2400" b="1">
              <a:solidFill>
                <a:schemeClr val="accent1"/>
              </a:solidFill>
              <a:latin typeface="Montserrat"/>
              <a:ea typeface="Montserrat"/>
              <a:cs typeface="Montserrat"/>
              <a:sym typeface="Montserrat"/>
            </a:endParaRPr>
          </a:p>
        </p:txBody>
      </p:sp>
      <p:sp>
        <p:nvSpPr>
          <p:cNvPr id="320" name="Google Shape;320;p55"/>
          <p:cNvSpPr txBox="1"/>
          <p:nvPr/>
        </p:nvSpPr>
        <p:spPr>
          <a:xfrm>
            <a:off x="2765499" y="2861100"/>
            <a:ext cx="1695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chemeClr val="accent1"/>
                </a:solidFill>
                <a:latin typeface="Times New Roman" pitchFamily="18" charset="0"/>
                <a:ea typeface="Montserrat"/>
                <a:cs typeface="Times New Roman" pitchFamily="18" charset="0"/>
                <a:sym typeface="Montserrat"/>
              </a:rPr>
              <a:t>METHODOLOGY</a:t>
            </a:r>
            <a:r>
              <a:rPr lang="el-GR" b="1" dirty="0" smtClean="0">
                <a:solidFill>
                  <a:schemeClr val="accent1"/>
                </a:solidFill>
                <a:latin typeface="Montserrat"/>
                <a:ea typeface="Montserrat"/>
                <a:cs typeface="Montserrat"/>
                <a:sym typeface="Montserrat"/>
              </a:rPr>
              <a:t>	</a:t>
            </a:r>
            <a:endParaRPr b="1">
              <a:solidFill>
                <a:schemeClr val="accent1"/>
              </a:solidFill>
              <a:latin typeface="Montserrat"/>
              <a:ea typeface="Montserrat"/>
              <a:cs typeface="Montserrat"/>
              <a:sym typeface="Montserrat"/>
            </a:endParaRPr>
          </a:p>
        </p:txBody>
      </p:sp>
      <p:sp>
        <p:nvSpPr>
          <p:cNvPr id="321" name="Google Shape;321;p55"/>
          <p:cNvSpPr txBox="1"/>
          <p:nvPr/>
        </p:nvSpPr>
        <p:spPr>
          <a:xfrm>
            <a:off x="2765499"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accent2"/>
              </a:solidFill>
              <a:latin typeface="Montserrat"/>
              <a:ea typeface="Montserrat"/>
              <a:cs typeface="Montserrat"/>
              <a:sym typeface="Montserrat"/>
            </a:endParaRPr>
          </a:p>
        </p:txBody>
      </p:sp>
      <p:sp>
        <p:nvSpPr>
          <p:cNvPr id="322" name="Google Shape;322;p55"/>
          <p:cNvSpPr txBox="1"/>
          <p:nvPr/>
        </p:nvSpPr>
        <p:spPr>
          <a:xfrm>
            <a:off x="4682598"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03</a:t>
            </a:r>
            <a:endParaRPr sz="2400" b="1">
              <a:solidFill>
                <a:schemeClr val="accent1"/>
              </a:solidFill>
              <a:latin typeface="Montserrat"/>
              <a:ea typeface="Montserrat"/>
              <a:cs typeface="Montserrat"/>
              <a:sym typeface="Montserrat"/>
            </a:endParaRPr>
          </a:p>
        </p:txBody>
      </p:sp>
      <p:sp>
        <p:nvSpPr>
          <p:cNvPr id="323" name="Google Shape;323;p55"/>
          <p:cNvSpPr txBox="1"/>
          <p:nvPr/>
        </p:nvSpPr>
        <p:spPr>
          <a:xfrm>
            <a:off x="4682598" y="2861100"/>
            <a:ext cx="1818228"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dirty="0" smtClean="0">
                <a:solidFill>
                  <a:schemeClr val="accent1"/>
                </a:solidFill>
                <a:latin typeface="Times New Roman" pitchFamily="18" charset="0"/>
                <a:ea typeface="Montserrat"/>
                <a:cs typeface="Times New Roman" pitchFamily="18" charset="0"/>
                <a:sym typeface="Montserrat"/>
              </a:rPr>
              <a:t>RESULTS</a:t>
            </a:r>
            <a:endParaRPr b="1">
              <a:solidFill>
                <a:schemeClr val="accent1"/>
              </a:solidFill>
              <a:latin typeface="Times New Roman" pitchFamily="18" charset="0"/>
              <a:ea typeface="Montserrat"/>
              <a:cs typeface="Times New Roman" pitchFamily="18" charset="0"/>
              <a:sym typeface="Montserrat"/>
            </a:endParaRPr>
          </a:p>
        </p:txBody>
      </p:sp>
      <p:sp>
        <p:nvSpPr>
          <p:cNvPr id="324" name="Google Shape;324;p55"/>
          <p:cNvSpPr txBox="1"/>
          <p:nvPr/>
        </p:nvSpPr>
        <p:spPr>
          <a:xfrm>
            <a:off x="4682598"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accent2"/>
              </a:solidFill>
              <a:latin typeface="Montserrat"/>
              <a:ea typeface="Montserrat"/>
              <a:cs typeface="Montserrat"/>
              <a:sym typeface="Montserrat"/>
            </a:endParaRPr>
          </a:p>
        </p:txBody>
      </p:sp>
      <p:sp>
        <p:nvSpPr>
          <p:cNvPr id="325" name="Google Shape;325;p55"/>
          <p:cNvSpPr txBox="1"/>
          <p:nvPr/>
        </p:nvSpPr>
        <p:spPr>
          <a:xfrm>
            <a:off x="6599697" y="2019475"/>
            <a:ext cx="1695900" cy="50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chemeClr val="accent1"/>
                </a:solidFill>
                <a:latin typeface="Montserrat"/>
                <a:ea typeface="Montserrat"/>
                <a:cs typeface="Montserrat"/>
                <a:sym typeface="Montserrat"/>
              </a:rPr>
              <a:t>04</a:t>
            </a:r>
            <a:endParaRPr sz="2400" b="1">
              <a:solidFill>
                <a:schemeClr val="accent1"/>
              </a:solidFill>
              <a:latin typeface="Montserrat"/>
              <a:ea typeface="Montserrat"/>
              <a:cs typeface="Montserrat"/>
              <a:sym typeface="Montserrat"/>
            </a:endParaRPr>
          </a:p>
        </p:txBody>
      </p:sp>
      <p:sp>
        <p:nvSpPr>
          <p:cNvPr id="326" name="Google Shape;326;p55"/>
          <p:cNvSpPr txBox="1"/>
          <p:nvPr/>
        </p:nvSpPr>
        <p:spPr>
          <a:xfrm>
            <a:off x="6599696" y="2861100"/>
            <a:ext cx="1901393"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b="1">
              <a:solidFill>
                <a:schemeClr val="accent1"/>
              </a:solidFill>
              <a:latin typeface="Times New Roman" pitchFamily="18" charset="0"/>
              <a:ea typeface="Montserrat"/>
              <a:cs typeface="Times New Roman" pitchFamily="18" charset="0"/>
              <a:sym typeface="Montserrat"/>
            </a:endParaRPr>
          </a:p>
        </p:txBody>
      </p:sp>
      <p:sp>
        <p:nvSpPr>
          <p:cNvPr id="327" name="Google Shape;327;p55"/>
          <p:cNvSpPr txBox="1"/>
          <p:nvPr/>
        </p:nvSpPr>
        <p:spPr>
          <a:xfrm>
            <a:off x="6599697" y="3365450"/>
            <a:ext cx="1695900" cy="7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chemeClr val="accent2"/>
              </a:solidFill>
              <a:latin typeface="Montserrat"/>
              <a:ea typeface="Montserrat"/>
              <a:cs typeface="Montserrat"/>
              <a:sym typeface="Montserrat"/>
            </a:endParaRPr>
          </a:p>
        </p:txBody>
      </p:sp>
      <p:cxnSp>
        <p:nvCxnSpPr>
          <p:cNvPr id="328" name="Google Shape;328;p55"/>
          <p:cNvCxnSpPr/>
          <p:nvPr/>
        </p:nvCxnSpPr>
        <p:spPr>
          <a:xfrm>
            <a:off x="916600" y="962050"/>
            <a:ext cx="3668400" cy="0"/>
          </a:xfrm>
          <a:prstGeom prst="straightConnector1">
            <a:avLst/>
          </a:prstGeom>
          <a:noFill/>
          <a:ln w="19050" cap="flat" cmpd="sng">
            <a:solidFill>
              <a:schemeClr val="accent3"/>
            </a:solidFill>
            <a:prstDash val="solid"/>
            <a:round/>
            <a:headEnd type="none" w="med" len="med"/>
            <a:tailEnd type="none" w="med" len="med"/>
          </a:ln>
        </p:spPr>
      </p:cxnSp>
      <p:sp>
        <p:nvSpPr>
          <p:cNvPr id="21" name="20 - Ορθογώνιο"/>
          <p:cNvSpPr/>
          <p:nvPr/>
        </p:nvSpPr>
        <p:spPr>
          <a:xfrm>
            <a:off x="6858016" y="2857502"/>
            <a:ext cx="1402949" cy="307777"/>
          </a:xfrm>
          <a:prstGeom prst="rect">
            <a:avLst/>
          </a:prstGeom>
        </p:spPr>
        <p:txBody>
          <a:bodyPr wrap="none">
            <a:spAutoFit/>
          </a:bodyPr>
          <a:lstStyle/>
          <a:p>
            <a:pPr lvl="0" algn="ctr"/>
            <a:r>
              <a:rPr lang="en-US" b="1" dirty="0" smtClean="0">
                <a:solidFill>
                  <a:schemeClr val="accent1"/>
                </a:solidFill>
                <a:latin typeface="Times New Roman" pitchFamily="18" charset="0"/>
                <a:ea typeface="Montserrat"/>
                <a:cs typeface="Times New Roman" pitchFamily="18" charset="0"/>
                <a:sym typeface="Montserrat"/>
              </a:rPr>
              <a:t>CONCLUSION</a:t>
            </a:r>
            <a:endParaRPr lang="en-US" b="1" dirty="0">
              <a:solidFill>
                <a:schemeClr val="accent1"/>
              </a:solidFill>
              <a:latin typeface="Times New Roman" pitchFamily="18" charset="0"/>
              <a:ea typeface="Montserrat"/>
              <a:cs typeface="Times New Roman" pitchFamily="18" charset="0"/>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56"/>
          <p:cNvSpPr txBox="1">
            <a:spLocks noGrp="1"/>
          </p:cNvSpPr>
          <p:nvPr>
            <p:ph type="body" idx="1"/>
          </p:nvPr>
        </p:nvSpPr>
        <p:spPr>
          <a:xfrm>
            <a:off x="818250" y="1345650"/>
            <a:ext cx="2808000" cy="2904300"/>
          </a:xfrm>
          <a:prstGeom prst="rect">
            <a:avLst/>
          </a:prstGeom>
        </p:spPr>
        <p:txBody>
          <a:bodyPr spcFirstLastPara="1" wrap="square" lIns="91425" tIns="91425" rIns="91425" bIns="91425" anchor="t" anchorCtr="0">
            <a:noAutofit/>
          </a:bodyPr>
          <a:lstStyle/>
          <a:p>
            <a:pPr marL="0" indent="0">
              <a:spcAft>
                <a:spcPts val="1600"/>
              </a:spcAft>
              <a:buNone/>
            </a:pPr>
            <a:r>
              <a:rPr lang="en-US" dirty="0" smtClean="0"/>
              <a:t>The technology is changing rapidly having an impact on our lives. Digital health is the convergence of digital and genetic technologies with healthcare. The studies about the attitudes of Greek citizens toward </a:t>
            </a:r>
            <a:r>
              <a:rPr lang="en-US" dirty="0" err="1" smtClean="0"/>
              <a:t>eHealth</a:t>
            </a:r>
            <a:r>
              <a:rPr lang="en-US" dirty="0" smtClean="0"/>
              <a:t> tools is limited. Nevertheless, the results of previous research find Greeks skeptical .</a:t>
            </a:r>
            <a:endParaRPr/>
          </a:p>
        </p:txBody>
      </p:sp>
      <p:sp>
        <p:nvSpPr>
          <p:cNvPr id="334" name="Google Shape;334;p56"/>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Times New Roman" pitchFamily="18" charset="0"/>
                <a:cs typeface="Times New Roman" pitchFamily="18" charset="0"/>
              </a:rPr>
              <a:t>INTRODUCTION</a:t>
            </a:r>
            <a:endParaRPr>
              <a:latin typeface="Times New Roman" pitchFamily="18" charset="0"/>
              <a:cs typeface="Times New Roman" pitchFamily="18" charset="0"/>
            </a:endParaRPr>
          </a:p>
        </p:txBody>
      </p:sp>
      <p:cxnSp>
        <p:nvCxnSpPr>
          <p:cNvPr id="335" name="Google Shape;335;p56"/>
          <p:cNvCxnSpPr/>
          <p:nvPr/>
        </p:nvCxnSpPr>
        <p:spPr>
          <a:xfrm>
            <a:off x="916600" y="962050"/>
            <a:ext cx="2704200" cy="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214296"/>
            <a:ext cx="7215238" cy="4071966"/>
          </a:xfrm>
        </p:spPr>
        <p:txBody>
          <a:bodyPr/>
          <a:lstStyle/>
          <a:p>
            <a:pPr algn="just">
              <a:lnSpc>
                <a:spcPct val="100000"/>
              </a:lnSpc>
              <a:buClr>
                <a:srgbClr val="FFFF00"/>
              </a:buClr>
              <a:buSzPct val="285000"/>
            </a:pPr>
            <a:r>
              <a:rPr lang="en-US" sz="1600" dirty="0" smtClean="0">
                <a:latin typeface="Times New Roman" pitchFamily="18" charset="0"/>
                <a:cs typeface="Times New Roman" pitchFamily="18" charset="0"/>
              </a:rPr>
              <a:t/>
            </a:r>
            <a:br>
              <a:rPr lang="en-US" sz="160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Giannouli</a:t>
            </a:r>
            <a:r>
              <a:rPr lang="en-US" sz="1400" dirty="0" smtClean="0">
                <a:latin typeface="Times New Roman" pitchFamily="18" charset="0"/>
                <a:cs typeface="Times New Roman" pitchFamily="18" charset="0"/>
              </a:rPr>
              <a:t> &amp; </a:t>
            </a:r>
            <a:r>
              <a:rPr lang="en-US" sz="1400" dirty="0" err="1" smtClean="0">
                <a:latin typeface="Times New Roman" pitchFamily="18" charset="0"/>
                <a:cs typeface="Times New Roman" pitchFamily="18" charset="0"/>
              </a:rPr>
              <a:t>Hypantis</a:t>
            </a:r>
            <a:r>
              <a:rPr lang="en-US" sz="1400" dirty="0" smtClean="0">
                <a:latin typeface="Times New Roman" pitchFamily="18" charset="0"/>
                <a:cs typeface="Times New Roman" pitchFamily="18" charset="0"/>
              </a:rPr>
              <a:t> 2017: </a:t>
            </a:r>
            <a:r>
              <a:rPr lang="en-US" sz="1400" b="0" dirty="0" smtClean="0">
                <a:latin typeface="Times New Roman" pitchFamily="18" charset="0"/>
                <a:cs typeface="Times New Roman" pitchFamily="18" charset="0"/>
              </a:rPr>
              <a:t>This research investigated the attitudes of health professionals, students, and ordinary citizens towards E-health. The citizens showed a negative perception of the benefits.</a:t>
            </a:r>
            <a:br>
              <a:rPr lang="en-US" sz="1400" b="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Giannouli</a:t>
            </a:r>
            <a:r>
              <a:rPr lang="en-US" sz="1400" dirty="0" smtClean="0">
                <a:latin typeface="Times New Roman" pitchFamily="18" charset="0"/>
                <a:cs typeface="Times New Roman" pitchFamily="18" charset="0"/>
              </a:rPr>
              <a:t> et al., 2021: </a:t>
            </a:r>
            <a:r>
              <a:rPr lang="en-US" sz="1400" b="0" dirty="0" smtClean="0">
                <a:latin typeface="Times New Roman" pitchFamily="18" charset="0"/>
                <a:cs typeface="Times New Roman" pitchFamily="18" charset="0"/>
              </a:rPr>
              <a:t>This study replicated the first research and compared the satisfaction of Greek citizens with residents of the Balkans. Greek citizens are cautious about E-health.</a:t>
            </a:r>
            <a:br>
              <a:rPr lang="en-US" sz="1400" b="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Marchant</a:t>
            </a:r>
            <a:r>
              <a:rPr lang="en-US" sz="1400" dirty="0" smtClean="0">
                <a:latin typeface="Times New Roman" pitchFamily="18" charset="0"/>
                <a:cs typeface="Times New Roman" pitchFamily="18" charset="0"/>
              </a:rPr>
              <a:t> et al., 2021: </a:t>
            </a:r>
            <a:r>
              <a:rPr lang="en-US" sz="1400" b="0" dirty="0" smtClean="0">
                <a:latin typeface="Times New Roman" pitchFamily="18" charset="0"/>
                <a:cs typeface="Times New Roman" pitchFamily="18" charset="0"/>
              </a:rPr>
              <a:t>This study explored the connection between physical activity and public satisfaction with </a:t>
            </a:r>
            <a:r>
              <a:rPr lang="en-US" sz="1400" b="0" dirty="0" err="1" smtClean="0">
                <a:latin typeface="Times New Roman" pitchFamily="18" charset="0"/>
                <a:cs typeface="Times New Roman" pitchFamily="18" charset="0"/>
              </a:rPr>
              <a:t>eHealth</a:t>
            </a:r>
            <a:r>
              <a:rPr lang="en-US" sz="1400" b="0" dirty="0" smtClean="0">
                <a:latin typeface="Times New Roman" pitchFamily="18" charset="0"/>
                <a:cs typeface="Times New Roman" pitchFamily="18" charset="0"/>
              </a:rPr>
              <a:t> apps. The findings indicated a positive connection, suggesting that regular exercise could boost satisfaction with </a:t>
            </a:r>
            <a:r>
              <a:rPr lang="en-US" sz="1400" b="0" dirty="0" err="1" smtClean="0">
                <a:latin typeface="Times New Roman" pitchFamily="18" charset="0"/>
                <a:cs typeface="Times New Roman" pitchFamily="18" charset="0"/>
              </a:rPr>
              <a:t>eHealth</a:t>
            </a:r>
            <a:r>
              <a:rPr lang="en-US" sz="1400" b="0" dirty="0" smtClean="0">
                <a:latin typeface="Times New Roman" pitchFamily="18" charset="0"/>
                <a:cs typeface="Times New Roman" pitchFamily="18" charset="0"/>
              </a:rPr>
              <a:t> applications.</a:t>
            </a:r>
            <a:br>
              <a:rPr lang="en-US" sz="1400" b="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Eikelboom</a:t>
            </a:r>
            <a:r>
              <a:rPr lang="en-US" sz="1400" dirty="0" smtClean="0">
                <a:latin typeface="Times New Roman" pitchFamily="18" charset="0"/>
                <a:cs typeface="Times New Roman" pitchFamily="18" charset="0"/>
              </a:rPr>
              <a:t> et al., 2021: </a:t>
            </a:r>
            <a:r>
              <a:rPr lang="en-US" sz="1400" b="0" dirty="0" smtClean="0">
                <a:latin typeface="Times New Roman" pitchFamily="18" charset="0"/>
                <a:cs typeface="Times New Roman" pitchFamily="18" charset="0"/>
              </a:rPr>
              <a:t>This international survey of audiologists revealed that satisfaction with </a:t>
            </a:r>
            <a:r>
              <a:rPr lang="en-US" sz="1400" b="0" dirty="0" err="1" smtClean="0">
                <a:latin typeface="Times New Roman" pitchFamily="18" charset="0"/>
                <a:cs typeface="Times New Roman" pitchFamily="18" charset="0"/>
              </a:rPr>
              <a:t>eHealth</a:t>
            </a:r>
            <a:r>
              <a:rPr lang="en-US" sz="1400" b="0" dirty="0" smtClean="0">
                <a:latin typeface="Times New Roman" pitchFamily="18" charset="0"/>
                <a:cs typeface="Times New Roman" pitchFamily="18" charset="0"/>
              </a:rPr>
              <a:t> applications increased both before and after the pandemic.</a:t>
            </a:r>
            <a:br>
              <a:rPr lang="en-US" sz="1400" b="0" dirty="0" smtClean="0">
                <a:latin typeface="Times New Roman" pitchFamily="18" charset="0"/>
                <a:cs typeface="Times New Roman" pitchFamily="18" charset="0"/>
              </a:rPr>
            </a:br>
            <a:r>
              <a:rPr lang="en-US" sz="1400" dirty="0" err="1" smtClean="0">
                <a:latin typeface="Times New Roman" pitchFamily="18" charset="0"/>
                <a:cs typeface="Times New Roman" pitchFamily="18" charset="0"/>
              </a:rPr>
              <a:t>Rettinger</a:t>
            </a:r>
            <a:r>
              <a:rPr lang="en-US" sz="1400" dirty="0" smtClean="0">
                <a:latin typeface="Times New Roman" pitchFamily="18" charset="0"/>
                <a:cs typeface="Times New Roman" pitchFamily="18" charset="0"/>
              </a:rPr>
              <a:t> et al., 2021: </a:t>
            </a:r>
            <a:r>
              <a:rPr lang="en-US" sz="1400" b="0" dirty="0" smtClean="0">
                <a:latin typeface="Times New Roman" pitchFamily="18" charset="0"/>
                <a:cs typeface="Times New Roman" pitchFamily="18" charset="0"/>
              </a:rPr>
              <a:t>A study was conducted among health professionals, mainly physiotherapists and speech therapists. Austrian therapists demonstrated a relatively high level of positivity in using </a:t>
            </a:r>
            <a:r>
              <a:rPr lang="en-US" sz="1400" b="0" dirty="0" err="1" smtClean="0">
                <a:latin typeface="Times New Roman" pitchFamily="18" charset="0"/>
                <a:cs typeface="Times New Roman" pitchFamily="18" charset="0"/>
              </a:rPr>
              <a:t>telehealth</a:t>
            </a:r>
            <a:r>
              <a:rPr lang="en-US" sz="1400" b="0" dirty="0" smtClean="0">
                <a:latin typeface="Times New Roman" pitchFamily="18" charset="0"/>
                <a:cs typeface="Times New Roman" pitchFamily="18" charset="0"/>
              </a:rPr>
              <a:t> applications and experienced high satisfaction improvement during the COVID-19 lockdown</a:t>
            </a:r>
            <a:r>
              <a:rPr lang="en-US" sz="1600" dirty="0" smtClean="0">
                <a:latin typeface="Times New Roman" pitchFamily="18" charset="0"/>
                <a:cs typeface="Times New Roman" pitchFamily="18" charset="0"/>
              </a:rPr>
              <a:t>.</a:t>
            </a:r>
            <a:endParaRPr lang="el-GR" sz="1600" b="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Google Shape;348;p58"/>
          <p:cNvSpPr/>
          <p:nvPr/>
        </p:nvSpPr>
        <p:spPr>
          <a:xfrm>
            <a:off x="0" y="0"/>
            <a:ext cx="50145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58"/>
          <p:cNvPicPr preferRelativeResize="0"/>
          <p:nvPr/>
        </p:nvPicPr>
        <p:blipFill rotWithShape="1">
          <a:blip r:embed="rId3">
            <a:alphaModFix/>
          </a:blip>
          <a:srcRect l="12164" r="29212"/>
          <a:stretch/>
        </p:blipFill>
        <p:spPr>
          <a:xfrm>
            <a:off x="4626258" y="0"/>
            <a:ext cx="4517745" cy="5143502"/>
          </a:xfrm>
          <a:prstGeom prst="rect">
            <a:avLst/>
          </a:prstGeom>
          <a:noFill/>
          <a:ln>
            <a:noFill/>
          </a:ln>
        </p:spPr>
      </p:pic>
      <p:sp>
        <p:nvSpPr>
          <p:cNvPr id="349" name="Google Shape;349;p58"/>
          <p:cNvSpPr txBox="1">
            <a:spLocks noGrp="1"/>
          </p:cNvSpPr>
          <p:nvPr>
            <p:ph type="title"/>
          </p:nvPr>
        </p:nvSpPr>
        <p:spPr>
          <a:xfrm>
            <a:off x="714348" y="1071552"/>
            <a:ext cx="3428015" cy="785818"/>
          </a:xfrm>
          <a:prstGeom prst="rect">
            <a:avLst/>
          </a:prstGeom>
        </p:spPr>
        <p:txBody>
          <a:bodyPr spcFirstLastPara="1" wrap="square" lIns="91425" tIns="91425" rIns="91425" bIns="91425" anchor="b" anchorCtr="0">
            <a:noAutofit/>
          </a:bodyPr>
          <a:lstStyle/>
          <a:p>
            <a:r>
              <a:rPr lang="en-US" sz="2000" dirty="0" smtClean="0">
                <a:solidFill>
                  <a:schemeClr val="bg1"/>
                </a:solidFill>
              </a:rPr>
              <a:t>AIM</a:t>
            </a:r>
          </a:p>
        </p:txBody>
      </p:sp>
      <p:sp>
        <p:nvSpPr>
          <p:cNvPr id="350" name="Google Shape;350;p58"/>
          <p:cNvSpPr txBox="1">
            <a:spLocks noGrp="1"/>
          </p:cNvSpPr>
          <p:nvPr>
            <p:ph type="subTitle" idx="1"/>
          </p:nvPr>
        </p:nvSpPr>
        <p:spPr>
          <a:xfrm>
            <a:off x="214282" y="1857370"/>
            <a:ext cx="4429156" cy="3000396"/>
          </a:xfrm>
          <a:prstGeom prst="rect">
            <a:avLst/>
          </a:prstGeom>
        </p:spPr>
        <p:txBody>
          <a:bodyPr spcFirstLastPara="1" wrap="square" lIns="91425" tIns="91425" rIns="91425" bIns="91425" anchor="t" anchorCtr="0">
            <a:noAutofit/>
          </a:bodyPr>
          <a:lstStyle/>
          <a:p>
            <a:pPr algn="just"/>
            <a:r>
              <a:rPr lang="en-US" dirty="0" smtClean="0">
                <a:solidFill>
                  <a:schemeClr val="bg1"/>
                </a:solidFill>
              </a:rPr>
              <a:t>The study aims to determine :</a:t>
            </a:r>
          </a:p>
          <a:p>
            <a:pPr algn="just"/>
            <a:endParaRPr lang="en-US" dirty="0" smtClean="0">
              <a:solidFill>
                <a:schemeClr val="bg1"/>
              </a:solidFill>
            </a:endParaRPr>
          </a:p>
          <a:p>
            <a:pPr algn="just"/>
            <a:endParaRPr lang="en-US" dirty="0" smtClean="0">
              <a:solidFill>
                <a:schemeClr val="bg1"/>
              </a:solidFill>
            </a:endParaRPr>
          </a:p>
          <a:p>
            <a:pPr algn="just">
              <a:buClr>
                <a:srgbClr val="FFFF00"/>
              </a:buClr>
              <a:buFont typeface="Wingdings" pitchFamily="2" charset="2"/>
              <a:buChar char="v"/>
            </a:pPr>
            <a:r>
              <a:rPr lang="en-US" dirty="0" smtClean="0">
                <a:solidFill>
                  <a:schemeClr val="bg1"/>
                </a:solidFill>
              </a:rPr>
              <a:t>the relationships between various variables( such as attitudes toward e-health and its benefits) and demographic factors (such as gender, age, education, internet use, and exercise frequency).</a:t>
            </a:r>
          </a:p>
          <a:p>
            <a:pPr algn="just"/>
            <a:endParaRPr lang="en-US" dirty="0" smtClean="0">
              <a:solidFill>
                <a:schemeClr val="bg1"/>
              </a:solidFill>
            </a:endParaRPr>
          </a:p>
          <a:p>
            <a:pPr marL="0" lvl="0" indent="0"/>
            <a:endParaRPr>
              <a:solidFill>
                <a:schemeClr val="lt1"/>
              </a:solidFill>
            </a:endParaRPr>
          </a:p>
        </p:txBody>
      </p:sp>
      <p:sp>
        <p:nvSpPr>
          <p:cNvPr id="351" name="Google Shape;351;p58"/>
          <p:cNvSpPr txBox="1">
            <a:spLocks noGrp="1"/>
          </p:cNvSpPr>
          <p:nvPr>
            <p:ph type="title" idx="2"/>
          </p:nvPr>
        </p:nvSpPr>
        <p:spPr>
          <a:xfrm>
            <a:off x="1571604" y="642924"/>
            <a:ext cx="1754700" cy="604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chemeClr val="lt1"/>
                </a:solidFill>
              </a:rPr>
              <a:t>01</a:t>
            </a:r>
            <a:endParaRPr>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 Υπότιτλος"/>
          <p:cNvSpPr>
            <a:spLocks noGrp="1"/>
          </p:cNvSpPr>
          <p:nvPr>
            <p:ph type="subTitle" idx="1"/>
          </p:nvPr>
        </p:nvSpPr>
        <p:spPr/>
        <p:txBody>
          <a:bodyPr/>
          <a:lstStyle/>
          <a:p>
            <a:r>
              <a:rPr lang="en-US" dirty="0" smtClean="0">
                <a:latin typeface="Times New Roman"/>
                <a:ea typeface="Times New Roman"/>
              </a:rPr>
              <a:t>The correlation between the participants' satisfaction with electronic health services and:</a:t>
            </a:r>
            <a:endParaRPr lang="el-GR" dirty="0"/>
          </a:p>
        </p:txBody>
      </p:sp>
      <p:sp>
        <p:nvSpPr>
          <p:cNvPr id="40" name="39 - Θέση κειμένου"/>
          <p:cNvSpPr>
            <a:spLocks noGrp="1"/>
          </p:cNvSpPr>
          <p:nvPr>
            <p:ph type="body" idx="2"/>
          </p:nvPr>
        </p:nvSpPr>
        <p:spPr/>
        <p:txBody>
          <a:bodyPr/>
          <a:lstStyle/>
          <a:p>
            <a:r>
              <a:rPr lang="en-US" dirty="0" smtClean="0"/>
              <a:t>Sex</a:t>
            </a:r>
            <a:endParaRPr lang="el-GR" dirty="0" smtClean="0"/>
          </a:p>
          <a:p>
            <a:r>
              <a:rPr lang="en-US" dirty="0" smtClean="0"/>
              <a:t>Age</a:t>
            </a:r>
            <a:endParaRPr lang="el-GR" dirty="0" smtClean="0"/>
          </a:p>
          <a:p>
            <a:r>
              <a:rPr lang="en-US" dirty="0" smtClean="0"/>
              <a:t>Education</a:t>
            </a:r>
            <a:endParaRPr lang="el-GR" dirty="0" smtClean="0"/>
          </a:p>
          <a:p>
            <a:r>
              <a:rPr lang="en-US" dirty="0" smtClean="0"/>
              <a:t>Job</a:t>
            </a:r>
            <a:endParaRPr lang="el-GR" dirty="0" smtClean="0"/>
          </a:p>
          <a:p>
            <a:r>
              <a:rPr lang="en-US" dirty="0" smtClean="0"/>
              <a:t>Internet Usage</a:t>
            </a:r>
            <a:endParaRPr lang="el-GR" dirty="0" smtClean="0"/>
          </a:p>
          <a:p>
            <a:r>
              <a:rPr lang="en-US" dirty="0" smtClean="0"/>
              <a:t>Frequency of work out exercise</a:t>
            </a:r>
            <a:endParaRPr lang="el-GR" dirty="0" smtClean="0"/>
          </a:p>
        </p:txBody>
      </p:sp>
      <p:sp>
        <p:nvSpPr>
          <p:cNvPr id="7" name="6 - Τίτλος"/>
          <p:cNvSpPr>
            <a:spLocks noGrp="1"/>
          </p:cNvSpPr>
          <p:nvPr>
            <p:ph type="title"/>
          </p:nvPr>
        </p:nvSpPr>
        <p:spPr>
          <a:xfrm>
            <a:off x="818250" y="459774"/>
            <a:ext cx="3896626" cy="1040405"/>
          </a:xfrm>
        </p:spPr>
        <p:txBody>
          <a:bodyPr/>
          <a:lstStyle/>
          <a:p>
            <a:pPr marL="342900" lvl="0" indent="-342900" algn="just">
              <a:lnSpc>
                <a:spcPct val="100000"/>
              </a:lnSpc>
            </a:pPr>
            <a:r>
              <a:rPr lang="el-GR" sz="2800" dirty="0" smtClean="0">
                <a:latin typeface="Times New Roman"/>
                <a:ea typeface="Times New Roman"/>
              </a:rPr>
              <a:t/>
            </a:r>
            <a:br>
              <a:rPr lang="el-GR" sz="2800" dirty="0" smtClean="0">
                <a:latin typeface="Times New Roman"/>
                <a:ea typeface="Times New Roman"/>
              </a:rPr>
            </a:br>
            <a:r>
              <a:rPr lang="en-US" sz="2800" dirty="0" smtClean="0">
                <a:latin typeface="Times New Roman"/>
                <a:ea typeface="Times New Roman"/>
              </a:rPr>
              <a:t>HYPOTHESIS</a:t>
            </a:r>
            <a:r>
              <a:rPr lang="el-GR" sz="1400" dirty="0" smtClean="0">
                <a:latin typeface="Times New Roman"/>
                <a:ea typeface="Times New Roman"/>
              </a:rPr>
              <a:t/>
            </a:r>
            <a:br>
              <a:rPr lang="el-GR" sz="1400" dirty="0" smtClean="0">
                <a:latin typeface="Times New Roman"/>
                <a:ea typeface="Times New Roman"/>
              </a:rPr>
            </a:br>
            <a:r>
              <a:rPr lang="el-GR" sz="1400" dirty="0" smtClean="0">
                <a:latin typeface="Times New Roman"/>
                <a:ea typeface="Times New Roman"/>
              </a:rPr>
              <a:t/>
            </a:r>
            <a:br>
              <a:rPr lang="el-GR" sz="1400" dirty="0" smtClean="0">
                <a:latin typeface="Times New Roman"/>
                <a:ea typeface="Times New Roman"/>
              </a:rPr>
            </a:br>
            <a:r>
              <a:rPr lang="en-US" sz="1400" dirty="0" smtClean="0">
                <a:latin typeface="Times New Roman"/>
                <a:ea typeface="Times New Roman"/>
              </a:rPr>
              <a:t/>
            </a:r>
            <a:br>
              <a:rPr lang="en-US" sz="1400" dirty="0" smtClean="0">
                <a:latin typeface="Times New Roman"/>
                <a:ea typeface="Times New Roman"/>
              </a:rPr>
            </a:b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5"/>
          <p:cNvSpPr txBox="1">
            <a:spLocks noGrp="1"/>
          </p:cNvSpPr>
          <p:nvPr>
            <p:ph type="title"/>
          </p:nvPr>
        </p:nvSpPr>
        <p:spPr>
          <a:xfrm>
            <a:off x="774850" y="1698650"/>
            <a:ext cx="4129200" cy="14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dirty="0" smtClean="0"/>
              <a:t>METHODOLOGY</a:t>
            </a:r>
            <a:endParaRPr/>
          </a:p>
        </p:txBody>
      </p:sp>
      <p:sp>
        <p:nvSpPr>
          <p:cNvPr id="473" name="Google Shape;473;p65"/>
          <p:cNvSpPr txBox="1">
            <a:spLocks noGrp="1"/>
          </p:cNvSpPr>
          <p:nvPr>
            <p:ph type="subTitle" idx="1"/>
          </p:nvPr>
        </p:nvSpPr>
        <p:spPr>
          <a:xfrm>
            <a:off x="1656850" y="3108204"/>
            <a:ext cx="3247200" cy="123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smtClean="0"/>
              <a:t>.</a:t>
            </a:r>
            <a:endParaRPr/>
          </a:p>
        </p:txBody>
      </p:sp>
      <p:sp>
        <p:nvSpPr>
          <p:cNvPr id="474" name="Google Shape;474;p65"/>
          <p:cNvSpPr txBox="1">
            <a:spLocks noGrp="1"/>
          </p:cNvSpPr>
          <p:nvPr>
            <p:ph type="title" idx="2"/>
          </p:nvPr>
        </p:nvSpPr>
        <p:spPr>
          <a:xfrm>
            <a:off x="3149350" y="1367754"/>
            <a:ext cx="1754700" cy="604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02:</a:t>
            </a:r>
            <a:endParaRPr/>
          </a:p>
        </p:txBody>
      </p:sp>
      <p:pic>
        <p:nvPicPr>
          <p:cNvPr id="475" name="Google Shape;475;p65"/>
          <p:cNvPicPr preferRelativeResize="0"/>
          <p:nvPr/>
        </p:nvPicPr>
        <p:blipFill>
          <a:blip r:embed="rId3">
            <a:alphaModFix/>
          </a:blip>
          <a:stretch>
            <a:fillRect/>
          </a:stretch>
        </p:blipFill>
        <p:spPr>
          <a:xfrm>
            <a:off x="5208850" y="1268550"/>
            <a:ext cx="3935156" cy="26064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32" name="Google Shape;489;p66"/>
          <p:cNvSpPr/>
          <p:nvPr/>
        </p:nvSpPr>
        <p:spPr>
          <a:xfrm>
            <a:off x="785786" y="1428742"/>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6"/>
          <p:cNvSpPr txBox="1">
            <a:spLocks noGrp="1"/>
          </p:cNvSpPr>
          <p:nvPr>
            <p:ph type="title"/>
          </p:nvPr>
        </p:nvSpPr>
        <p:spPr>
          <a:xfrm>
            <a:off x="818250" y="459775"/>
            <a:ext cx="750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latin typeface="Times New Roman" pitchFamily="18" charset="0"/>
                <a:cs typeface="Times New Roman" pitchFamily="18" charset="0"/>
              </a:rPr>
              <a:t>METHODOLOGY</a:t>
            </a:r>
            <a:endParaRPr>
              <a:latin typeface="Times New Roman" pitchFamily="18" charset="0"/>
              <a:cs typeface="Times New Roman" pitchFamily="18" charset="0"/>
            </a:endParaRPr>
          </a:p>
        </p:txBody>
      </p:sp>
      <p:sp>
        <p:nvSpPr>
          <p:cNvPr id="481" name="Google Shape;481;p66"/>
          <p:cNvSpPr txBox="1">
            <a:spLocks noGrp="1"/>
          </p:cNvSpPr>
          <p:nvPr>
            <p:ph type="title" idx="2"/>
          </p:nvPr>
        </p:nvSpPr>
        <p:spPr>
          <a:xfrm>
            <a:off x="428596" y="2285998"/>
            <a:ext cx="142876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Times New Roman" pitchFamily="18" charset="0"/>
                <a:cs typeface="Times New Roman" pitchFamily="18" charset="0"/>
              </a:rPr>
              <a:t>Study Design</a:t>
            </a:r>
            <a:endParaRPr>
              <a:latin typeface="Times New Roman" pitchFamily="18" charset="0"/>
              <a:cs typeface="Times New Roman" pitchFamily="18" charset="0"/>
            </a:endParaRPr>
          </a:p>
        </p:txBody>
      </p:sp>
      <p:sp>
        <p:nvSpPr>
          <p:cNvPr id="482" name="Google Shape;482;p66"/>
          <p:cNvSpPr txBox="1">
            <a:spLocks noGrp="1"/>
          </p:cNvSpPr>
          <p:nvPr>
            <p:ph type="subTitle" idx="1"/>
          </p:nvPr>
        </p:nvSpPr>
        <p:spPr>
          <a:xfrm>
            <a:off x="357158" y="3071816"/>
            <a:ext cx="1643074" cy="1785950"/>
          </a:xfrm>
          <a:prstGeom prst="rect">
            <a:avLst/>
          </a:prstGeom>
        </p:spPr>
        <p:txBody>
          <a:bodyPr spcFirstLastPara="1" wrap="square" lIns="91425" tIns="91425" rIns="91425" bIns="91425" anchor="t" anchorCtr="0">
            <a:noAutofit/>
          </a:bodyPr>
          <a:lstStyle/>
          <a:p>
            <a:pPr marL="0" lvl="0" indent="0"/>
            <a:r>
              <a:rPr lang="en-US" dirty="0" smtClean="0"/>
              <a:t>Cross-Sectional Study of Population Perspectives on </a:t>
            </a:r>
            <a:r>
              <a:rPr lang="en-US" dirty="0" err="1" smtClean="0"/>
              <a:t>eHealth</a:t>
            </a:r>
            <a:r>
              <a:rPr lang="en-US" dirty="0" smtClean="0"/>
              <a:t> During the Pandemic Based on Demographic and Social Factors</a:t>
            </a:r>
            <a:endParaRPr>
              <a:latin typeface="Times New Roman" pitchFamily="18" charset="0"/>
              <a:cs typeface="Times New Roman" pitchFamily="18" charset="0"/>
            </a:endParaRPr>
          </a:p>
        </p:txBody>
      </p:sp>
      <p:sp>
        <p:nvSpPr>
          <p:cNvPr id="483" name="Google Shape;483;p66"/>
          <p:cNvSpPr txBox="1">
            <a:spLocks noGrp="1"/>
          </p:cNvSpPr>
          <p:nvPr>
            <p:ph type="title" idx="3"/>
          </p:nvPr>
        </p:nvSpPr>
        <p:spPr>
          <a:xfrm>
            <a:off x="4143372" y="2285998"/>
            <a:ext cx="2286016" cy="644138"/>
          </a:xfrm>
          <a:prstGeom prst="rect">
            <a:avLst/>
          </a:prstGeom>
        </p:spPr>
        <p:txBody>
          <a:bodyPr spcFirstLastPara="1" wrap="square" lIns="91425" tIns="91425" rIns="91425" bIns="91425" anchor="t" anchorCtr="0">
            <a:noAutofit/>
          </a:bodyPr>
          <a:lstStyle/>
          <a:p>
            <a:pPr lvl="0"/>
            <a:r>
              <a:rPr lang="en-US" dirty="0" smtClean="0">
                <a:latin typeface="Times New Roman" pitchFamily="18" charset="0"/>
                <a:cs typeface="Times New Roman" pitchFamily="18" charset="0"/>
              </a:rPr>
              <a:t>Source – Data Measurement</a:t>
            </a:r>
            <a:endParaRPr>
              <a:latin typeface="Times New Roman" pitchFamily="18" charset="0"/>
              <a:cs typeface="Times New Roman" pitchFamily="18" charset="0"/>
            </a:endParaRPr>
          </a:p>
        </p:txBody>
      </p:sp>
      <p:sp>
        <p:nvSpPr>
          <p:cNvPr id="484" name="Google Shape;484;p66"/>
          <p:cNvSpPr txBox="1">
            <a:spLocks noGrp="1"/>
          </p:cNvSpPr>
          <p:nvPr>
            <p:ph type="subTitle" idx="4"/>
          </p:nvPr>
        </p:nvSpPr>
        <p:spPr>
          <a:xfrm>
            <a:off x="4071934" y="3071816"/>
            <a:ext cx="2571768" cy="2071684"/>
          </a:xfrm>
          <a:prstGeom prst="rect">
            <a:avLst/>
          </a:prstGeom>
        </p:spPr>
        <p:txBody>
          <a:bodyPr spcFirstLastPara="1" wrap="square" lIns="91425" tIns="91425" rIns="91425" bIns="91425" anchor="t" anchorCtr="0">
            <a:noAutofit/>
          </a:bodyPr>
          <a:lstStyle/>
          <a:p>
            <a:pPr marL="0" indent="0" algn="l">
              <a:buFont typeface="Arial" pitchFamily="34" charset="0"/>
              <a:buChar char="•"/>
            </a:pPr>
            <a:r>
              <a:rPr lang="en-US" sz="1100" dirty="0" smtClean="0">
                <a:latin typeface="Montserrat" charset="0"/>
                <a:cs typeface="Times New Roman" pitchFamily="18" charset="0"/>
              </a:rPr>
              <a:t>Information Technology Attitude Scales for Health (ITASH) questionnaire (Ward et al, 2009).</a:t>
            </a:r>
          </a:p>
          <a:p>
            <a:pPr marL="0" indent="0" algn="l">
              <a:buFont typeface="Arial" pitchFamily="34" charset="0"/>
              <a:buChar char="•"/>
            </a:pPr>
            <a:r>
              <a:rPr lang="en-US" sz="1100" dirty="0" smtClean="0">
                <a:latin typeface="Montserrat" charset="0"/>
                <a:cs typeface="Times New Roman" pitchFamily="18" charset="0"/>
              </a:rPr>
              <a:t> 5-point closed </a:t>
            </a:r>
            <a:r>
              <a:rPr lang="en-US" sz="1100" dirty="0" err="1" smtClean="0">
                <a:latin typeface="Montserrat" charset="0"/>
                <a:cs typeface="Times New Roman" pitchFamily="18" charset="0"/>
              </a:rPr>
              <a:t>Likert</a:t>
            </a:r>
            <a:r>
              <a:rPr lang="en-US" sz="1100" dirty="0" smtClean="0">
                <a:latin typeface="Montserrat" charset="0"/>
                <a:cs typeface="Times New Roman" pitchFamily="18" charset="0"/>
              </a:rPr>
              <a:t> scale "5=strongly agree </a:t>
            </a:r>
            <a:r>
              <a:rPr lang="el-GR" sz="1100" dirty="0" smtClean="0">
                <a:latin typeface="Montserrat" charset="0"/>
                <a:cs typeface="Times New Roman" pitchFamily="18" charset="0"/>
              </a:rPr>
              <a:t>      </a:t>
            </a:r>
            <a:r>
              <a:rPr lang="en-US" sz="1100" dirty="0" smtClean="0">
                <a:latin typeface="Montserrat" charset="0"/>
                <a:cs typeface="Times New Roman" pitchFamily="18" charset="0"/>
              </a:rPr>
              <a:t>1=strongly disagree".</a:t>
            </a:r>
          </a:p>
          <a:p>
            <a:pPr marL="0" indent="0" algn="l">
              <a:buFont typeface="Arial" pitchFamily="34" charset="0"/>
              <a:buChar char="•"/>
            </a:pPr>
            <a:r>
              <a:rPr lang="en-US" sz="1100" dirty="0" smtClean="0">
                <a:latin typeface="Montserrat" charset="0"/>
                <a:cs typeface="Times New Roman" pitchFamily="18" charset="0"/>
              </a:rPr>
              <a:t>Data were fitted to the Statistical Package for Social Sciences (SPSS) Version 26.0 statistical package.</a:t>
            </a:r>
            <a:endParaRPr sz="1100">
              <a:latin typeface="Montserrat" charset="0"/>
              <a:cs typeface="Times New Roman" pitchFamily="18" charset="0"/>
            </a:endParaRPr>
          </a:p>
        </p:txBody>
      </p:sp>
      <p:sp>
        <p:nvSpPr>
          <p:cNvPr id="485" name="Google Shape;485;p66"/>
          <p:cNvSpPr txBox="1">
            <a:spLocks noGrp="1"/>
          </p:cNvSpPr>
          <p:nvPr>
            <p:ph type="title" idx="5"/>
          </p:nvPr>
        </p:nvSpPr>
        <p:spPr>
          <a:xfrm>
            <a:off x="7000892" y="2357436"/>
            <a:ext cx="164307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smtClean="0">
                <a:latin typeface="Times New Roman" pitchFamily="18" charset="0"/>
                <a:cs typeface="Times New Roman" pitchFamily="18" charset="0"/>
              </a:rPr>
              <a:t>Analysis</a:t>
            </a:r>
            <a:endParaRPr>
              <a:latin typeface="Times New Roman" pitchFamily="18" charset="0"/>
              <a:cs typeface="Times New Roman" pitchFamily="18" charset="0"/>
            </a:endParaRPr>
          </a:p>
        </p:txBody>
      </p:sp>
      <p:sp>
        <p:nvSpPr>
          <p:cNvPr id="486" name="Google Shape;486;p66"/>
          <p:cNvSpPr txBox="1">
            <a:spLocks noGrp="1"/>
          </p:cNvSpPr>
          <p:nvPr>
            <p:ph type="subTitle" idx="6"/>
          </p:nvPr>
        </p:nvSpPr>
        <p:spPr>
          <a:xfrm>
            <a:off x="6572264" y="3071816"/>
            <a:ext cx="2500330" cy="2071684"/>
          </a:xfrm>
          <a:prstGeom prst="rect">
            <a:avLst/>
          </a:prstGeom>
        </p:spPr>
        <p:txBody>
          <a:bodyPr spcFirstLastPara="1" wrap="square" lIns="91425" tIns="91425" rIns="91425" bIns="91425" anchor="t" anchorCtr="0">
            <a:noAutofit/>
          </a:bodyPr>
          <a:lstStyle/>
          <a:p>
            <a:pPr algn="l"/>
            <a:r>
              <a:rPr lang="en-US" dirty="0" smtClean="0">
                <a:latin typeface="Montserrat" charset="0"/>
                <a:cs typeface="Times New Roman" pitchFamily="18" charset="0"/>
              </a:rPr>
              <a:t>Using descriptive and inductive methods:</a:t>
            </a:r>
          </a:p>
          <a:p>
            <a:pPr algn="l">
              <a:buFont typeface="Arial" pitchFamily="34" charset="0"/>
              <a:buChar char="•"/>
            </a:pPr>
            <a:r>
              <a:rPr lang="en-US" dirty="0" smtClean="0">
                <a:latin typeface="Montserrat" charset="0"/>
                <a:cs typeface="Times New Roman" pitchFamily="18" charset="0"/>
              </a:rPr>
              <a:t>Measures of position and dispersion, namely mean and standard deviation.</a:t>
            </a:r>
          </a:p>
          <a:p>
            <a:pPr algn="l">
              <a:buFont typeface="Arial" pitchFamily="34" charset="0"/>
              <a:buChar char="•"/>
            </a:pPr>
            <a:r>
              <a:rPr lang="en-US" dirty="0" smtClean="0">
                <a:latin typeface="Montserrat" charset="0"/>
                <a:cs typeface="Times New Roman" pitchFamily="18" charset="0"/>
              </a:rPr>
              <a:t>Average pie &amp; bar graphs.</a:t>
            </a:r>
            <a:endParaRPr>
              <a:latin typeface="Montserrat" charset="0"/>
              <a:cs typeface="Times New Roman" pitchFamily="18" charset="0"/>
            </a:endParaRPr>
          </a:p>
        </p:txBody>
      </p:sp>
      <p:sp>
        <p:nvSpPr>
          <p:cNvPr id="489" name="Google Shape;489;p66"/>
          <p:cNvSpPr/>
          <p:nvPr/>
        </p:nvSpPr>
        <p:spPr>
          <a:xfrm>
            <a:off x="5072066" y="1428742"/>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66"/>
          <p:cNvSpPr/>
          <p:nvPr/>
        </p:nvSpPr>
        <p:spPr>
          <a:xfrm>
            <a:off x="7572396" y="1428742"/>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2" name="Google Shape;492;p66"/>
          <p:cNvGrpSpPr/>
          <p:nvPr/>
        </p:nvGrpSpPr>
        <p:grpSpPr>
          <a:xfrm>
            <a:off x="7786710" y="1571618"/>
            <a:ext cx="399028" cy="354920"/>
            <a:chOff x="854261" y="2908813"/>
            <a:chExt cx="377474" cy="335748"/>
          </a:xfrm>
        </p:grpSpPr>
        <p:sp>
          <p:nvSpPr>
            <p:cNvPr id="493" name="Google Shape;493;p66"/>
            <p:cNvSpPr/>
            <p:nvPr/>
          </p:nvSpPr>
          <p:spPr>
            <a:xfrm>
              <a:off x="896337" y="3079695"/>
              <a:ext cx="47391" cy="17091"/>
            </a:xfrm>
            <a:custGeom>
              <a:avLst/>
              <a:gdLst/>
              <a:ahLst/>
              <a:cxnLst/>
              <a:rect l="l" t="t" r="r" b="b"/>
              <a:pathLst>
                <a:path w="1489" h="537" extrusionOk="0">
                  <a:moveTo>
                    <a:pt x="179" y="1"/>
                  </a:moveTo>
                  <a:cubicBezTo>
                    <a:pt x="96" y="1"/>
                    <a:pt x="0" y="72"/>
                    <a:pt x="0" y="179"/>
                  </a:cubicBezTo>
                  <a:cubicBezTo>
                    <a:pt x="0" y="263"/>
                    <a:pt x="84" y="358"/>
                    <a:pt x="179" y="358"/>
                  </a:cubicBezTo>
                  <a:cubicBezTo>
                    <a:pt x="381" y="358"/>
                    <a:pt x="941" y="382"/>
                    <a:pt x="1227" y="525"/>
                  </a:cubicBezTo>
                  <a:cubicBezTo>
                    <a:pt x="1251" y="537"/>
                    <a:pt x="1274" y="537"/>
                    <a:pt x="1298" y="537"/>
                  </a:cubicBezTo>
                  <a:cubicBezTo>
                    <a:pt x="1358" y="537"/>
                    <a:pt x="1417" y="501"/>
                    <a:pt x="1453" y="441"/>
                  </a:cubicBezTo>
                  <a:cubicBezTo>
                    <a:pt x="1489" y="358"/>
                    <a:pt x="1465" y="251"/>
                    <a:pt x="1370" y="203"/>
                  </a:cubicBezTo>
                  <a:cubicBezTo>
                    <a:pt x="977" y="1"/>
                    <a:pt x="215"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6"/>
            <p:cNvSpPr/>
            <p:nvPr/>
          </p:nvSpPr>
          <p:spPr>
            <a:xfrm>
              <a:off x="878514" y="3191855"/>
              <a:ext cx="11426" cy="52706"/>
            </a:xfrm>
            <a:custGeom>
              <a:avLst/>
              <a:gdLst/>
              <a:ahLst/>
              <a:cxnLst/>
              <a:rect l="l" t="t" r="r" b="b"/>
              <a:pathLst>
                <a:path w="359" h="1656" extrusionOk="0">
                  <a:moveTo>
                    <a:pt x="179" y="1"/>
                  </a:moveTo>
                  <a:cubicBezTo>
                    <a:pt x="84" y="1"/>
                    <a:pt x="1" y="72"/>
                    <a:pt x="1" y="180"/>
                  </a:cubicBezTo>
                  <a:lnTo>
                    <a:pt x="1" y="1477"/>
                  </a:lnTo>
                  <a:cubicBezTo>
                    <a:pt x="1" y="1561"/>
                    <a:pt x="72" y="1656"/>
                    <a:pt x="179" y="1656"/>
                  </a:cubicBezTo>
                  <a:cubicBezTo>
                    <a:pt x="287" y="1656"/>
                    <a:pt x="358" y="1585"/>
                    <a:pt x="358" y="1477"/>
                  </a:cubicBezTo>
                  <a:lnTo>
                    <a:pt x="358" y="180"/>
                  </a:lnTo>
                  <a:cubicBezTo>
                    <a:pt x="358" y="72"/>
                    <a:pt x="287"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6"/>
            <p:cNvSpPr/>
            <p:nvPr/>
          </p:nvSpPr>
          <p:spPr>
            <a:xfrm>
              <a:off x="854261" y="3050159"/>
              <a:ext cx="219451" cy="194052"/>
            </a:xfrm>
            <a:custGeom>
              <a:avLst/>
              <a:gdLst/>
              <a:ahLst/>
              <a:cxnLst/>
              <a:rect l="l" t="t" r="r" b="b"/>
              <a:pathLst>
                <a:path w="6895" h="6097" extrusionOk="0">
                  <a:moveTo>
                    <a:pt x="6406" y="679"/>
                  </a:moveTo>
                  <a:lnTo>
                    <a:pt x="6466" y="929"/>
                  </a:lnTo>
                  <a:cubicBezTo>
                    <a:pt x="6490" y="1000"/>
                    <a:pt x="6478" y="1072"/>
                    <a:pt x="6418" y="1119"/>
                  </a:cubicBezTo>
                  <a:lnTo>
                    <a:pt x="6311" y="1226"/>
                  </a:lnTo>
                  <a:lnTo>
                    <a:pt x="6073" y="988"/>
                  </a:lnTo>
                  <a:lnTo>
                    <a:pt x="6406" y="679"/>
                  </a:lnTo>
                  <a:close/>
                  <a:moveTo>
                    <a:pt x="3192" y="345"/>
                  </a:moveTo>
                  <a:lnTo>
                    <a:pt x="3192" y="1060"/>
                  </a:lnTo>
                  <a:cubicBezTo>
                    <a:pt x="3192" y="1179"/>
                    <a:pt x="3156" y="1298"/>
                    <a:pt x="3108" y="1405"/>
                  </a:cubicBezTo>
                  <a:lnTo>
                    <a:pt x="3025" y="1584"/>
                  </a:lnTo>
                  <a:cubicBezTo>
                    <a:pt x="3013" y="1607"/>
                    <a:pt x="3013" y="1619"/>
                    <a:pt x="3013" y="1655"/>
                  </a:cubicBezTo>
                  <a:lnTo>
                    <a:pt x="3013" y="2024"/>
                  </a:lnTo>
                  <a:cubicBezTo>
                    <a:pt x="2989" y="2286"/>
                    <a:pt x="2894" y="2524"/>
                    <a:pt x="2715" y="2703"/>
                  </a:cubicBezTo>
                  <a:cubicBezTo>
                    <a:pt x="2537" y="2881"/>
                    <a:pt x="2275" y="2965"/>
                    <a:pt x="2025" y="2965"/>
                  </a:cubicBezTo>
                  <a:cubicBezTo>
                    <a:pt x="1525" y="2953"/>
                    <a:pt x="1120" y="2500"/>
                    <a:pt x="1120" y="1988"/>
                  </a:cubicBezTo>
                  <a:lnTo>
                    <a:pt x="1120" y="1655"/>
                  </a:lnTo>
                  <a:cubicBezTo>
                    <a:pt x="1120" y="1619"/>
                    <a:pt x="1120" y="1596"/>
                    <a:pt x="1108" y="1584"/>
                  </a:cubicBezTo>
                  <a:lnTo>
                    <a:pt x="1001" y="1369"/>
                  </a:lnTo>
                  <a:cubicBezTo>
                    <a:pt x="953" y="1298"/>
                    <a:pt x="941" y="1203"/>
                    <a:pt x="941" y="1119"/>
                  </a:cubicBezTo>
                  <a:lnTo>
                    <a:pt x="941" y="1107"/>
                  </a:lnTo>
                  <a:cubicBezTo>
                    <a:pt x="941" y="691"/>
                    <a:pt x="1287" y="345"/>
                    <a:pt x="1703" y="345"/>
                  </a:cubicBezTo>
                  <a:close/>
                  <a:moveTo>
                    <a:pt x="2442" y="3227"/>
                  </a:moveTo>
                  <a:cubicBezTo>
                    <a:pt x="2454" y="3298"/>
                    <a:pt x="2477" y="3334"/>
                    <a:pt x="2489" y="3381"/>
                  </a:cubicBezTo>
                  <a:lnTo>
                    <a:pt x="2323" y="3548"/>
                  </a:lnTo>
                  <a:cubicBezTo>
                    <a:pt x="2251" y="3620"/>
                    <a:pt x="2156" y="3655"/>
                    <a:pt x="2059" y="3655"/>
                  </a:cubicBezTo>
                  <a:cubicBezTo>
                    <a:pt x="1962" y="3655"/>
                    <a:pt x="1864" y="3620"/>
                    <a:pt x="1787" y="3548"/>
                  </a:cubicBezTo>
                  <a:lnTo>
                    <a:pt x="1644" y="3393"/>
                  </a:lnTo>
                  <a:cubicBezTo>
                    <a:pt x="1656" y="3358"/>
                    <a:pt x="1668" y="3286"/>
                    <a:pt x="1668" y="3227"/>
                  </a:cubicBezTo>
                  <a:cubicBezTo>
                    <a:pt x="1775" y="3262"/>
                    <a:pt x="1894" y="3286"/>
                    <a:pt x="2013" y="3286"/>
                  </a:cubicBezTo>
                  <a:lnTo>
                    <a:pt x="2061" y="3286"/>
                  </a:lnTo>
                  <a:cubicBezTo>
                    <a:pt x="2192" y="3286"/>
                    <a:pt x="2323" y="3274"/>
                    <a:pt x="2442" y="3227"/>
                  </a:cubicBezTo>
                  <a:close/>
                  <a:moveTo>
                    <a:pt x="1680" y="0"/>
                  </a:moveTo>
                  <a:cubicBezTo>
                    <a:pt x="1072" y="0"/>
                    <a:pt x="584" y="500"/>
                    <a:pt x="584" y="1107"/>
                  </a:cubicBezTo>
                  <a:lnTo>
                    <a:pt x="584" y="1119"/>
                  </a:lnTo>
                  <a:cubicBezTo>
                    <a:pt x="584" y="1250"/>
                    <a:pt x="608" y="1405"/>
                    <a:pt x="668" y="1524"/>
                  </a:cubicBezTo>
                  <a:lnTo>
                    <a:pt x="763" y="1703"/>
                  </a:lnTo>
                  <a:lnTo>
                    <a:pt x="763" y="1988"/>
                  </a:lnTo>
                  <a:cubicBezTo>
                    <a:pt x="763" y="2429"/>
                    <a:pt x="977" y="2834"/>
                    <a:pt x="1311" y="3072"/>
                  </a:cubicBezTo>
                  <a:lnTo>
                    <a:pt x="1311" y="3215"/>
                  </a:lnTo>
                  <a:cubicBezTo>
                    <a:pt x="1311" y="3310"/>
                    <a:pt x="1251" y="3381"/>
                    <a:pt x="1156" y="3417"/>
                  </a:cubicBezTo>
                  <a:lnTo>
                    <a:pt x="537" y="3596"/>
                  </a:lnTo>
                  <a:cubicBezTo>
                    <a:pt x="227" y="3679"/>
                    <a:pt x="1" y="3965"/>
                    <a:pt x="1" y="4286"/>
                  </a:cubicBezTo>
                  <a:lnTo>
                    <a:pt x="1" y="5917"/>
                  </a:lnTo>
                  <a:cubicBezTo>
                    <a:pt x="1" y="6001"/>
                    <a:pt x="72" y="6096"/>
                    <a:pt x="179" y="6096"/>
                  </a:cubicBezTo>
                  <a:cubicBezTo>
                    <a:pt x="287" y="6096"/>
                    <a:pt x="358" y="6013"/>
                    <a:pt x="358" y="5917"/>
                  </a:cubicBezTo>
                  <a:lnTo>
                    <a:pt x="358" y="4310"/>
                  </a:lnTo>
                  <a:cubicBezTo>
                    <a:pt x="358" y="4143"/>
                    <a:pt x="477" y="3977"/>
                    <a:pt x="644" y="3929"/>
                  </a:cubicBezTo>
                  <a:lnTo>
                    <a:pt x="1263" y="3751"/>
                  </a:lnTo>
                  <a:cubicBezTo>
                    <a:pt x="1322" y="3739"/>
                    <a:pt x="1370" y="3715"/>
                    <a:pt x="1418" y="3679"/>
                  </a:cubicBezTo>
                  <a:lnTo>
                    <a:pt x="1513" y="3786"/>
                  </a:lnTo>
                  <a:cubicBezTo>
                    <a:pt x="1668" y="3929"/>
                    <a:pt x="1846" y="3989"/>
                    <a:pt x="2037" y="3989"/>
                  </a:cubicBezTo>
                  <a:cubicBezTo>
                    <a:pt x="2227" y="3989"/>
                    <a:pt x="2406" y="3917"/>
                    <a:pt x="2561" y="3786"/>
                  </a:cubicBezTo>
                  <a:lnTo>
                    <a:pt x="2727" y="3620"/>
                  </a:lnTo>
                  <a:cubicBezTo>
                    <a:pt x="2799" y="3655"/>
                    <a:pt x="2870" y="3679"/>
                    <a:pt x="2966" y="3679"/>
                  </a:cubicBezTo>
                  <a:lnTo>
                    <a:pt x="3001" y="3679"/>
                  </a:lnTo>
                  <a:cubicBezTo>
                    <a:pt x="3144" y="3679"/>
                    <a:pt x="3275" y="3620"/>
                    <a:pt x="3382" y="3524"/>
                  </a:cubicBezTo>
                  <a:lnTo>
                    <a:pt x="5823" y="1226"/>
                  </a:lnTo>
                  <a:lnTo>
                    <a:pt x="6061" y="1465"/>
                  </a:lnTo>
                  <a:lnTo>
                    <a:pt x="3239" y="4274"/>
                  </a:lnTo>
                  <a:cubicBezTo>
                    <a:pt x="3061" y="4453"/>
                    <a:pt x="2977" y="4679"/>
                    <a:pt x="2977" y="4917"/>
                  </a:cubicBezTo>
                  <a:lnTo>
                    <a:pt x="2977" y="5906"/>
                  </a:lnTo>
                  <a:cubicBezTo>
                    <a:pt x="2977" y="6001"/>
                    <a:pt x="3049" y="6096"/>
                    <a:pt x="3156" y="6096"/>
                  </a:cubicBezTo>
                  <a:cubicBezTo>
                    <a:pt x="3239" y="6096"/>
                    <a:pt x="3335" y="6013"/>
                    <a:pt x="3335" y="5906"/>
                  </a:cubicBezTo>
                  <a:lnTo>
                    <a:pt x="3335" y="4917"/>
                  </a:lnTo>
                  <a:cubicBezTo>
                    <a:pt x="3335" y="4763"/>
                    <a:pt x="3394" y="4620"/>
                    <a:pt x="3501" y="4513"/>
                  </a:cubicBezTo>
                  <a:lnTo>
                    <a:pt x="6656" y="1357"/>
                  </a:lnTo>
                  <a:cubicBezTo>
                    <a:pt x="6787" y="1226"/>
                    <a:pt x="6847" y="1024"/>
                    <a:pt x="6799" y="834"/>
                  </a:cubicBezTo>
                  <a:lnTo>
                    <a:pt x="6704" y="405"/>
                  </a:lnTo>
                  <a:lnTo>
                    <a:pt x="6823" y="298"/>
                  </a:lnTo>
                  <a:cubicBezTo>
                    <a:pt x="6895" y="238"/>
                    <a:pt x="6895" y="119"/>
                    <a:pt x="6823" y="60"/>
                  </a:cubicBezTo>
                  <a:cubicBezTo>
                    <a:pt x="6793" y="24"/>
                    <a:pt x="6749" y="6"/>
                    <a:pt x="6704" y="6"/>
                  </a:cubicBezTo>
                  <a:cubicBezTo>
                    <a:pt x="6659" y="6"/>
                    <a:pt x="6615" y="24"/>
                    <a:pt x="6585" y="60"/>
                  </a:cubicBezTo>
                  <a:lnTo>
                    <a:pt x="3156" y="3274"/>
                  </a:lnTo>
                  <a:cubicBezTo>
                    <a:pt x="3132" y="3310"/>
                    <a:pt x="3073" y="3334"/>
                    <a:pt x="3025" y="3334"/>
                  </a:cubicBezTo>
                  <a:lnTo>
                    <a:pt x="2977" y="3334"/>
                  </a:lnTo>
                  <a:cubicBezTo>
                    <a:pt x="2870" y="3334"/>
                    <a:pt x="2787" y="3250"/>
                    <a:pt x="2787" y="3143"/>
                  </a:cubicBezTo>
                  <a:lnTo>
                    <a:pt x="2787" y="3084"/>
                  </a:lnTo>
                  <a:cubicBezTo>
                    <a:pt x="2846" y="3036"/>
                    <a:pt x="2906" y="3000"/>
                    <a:pt x="2942" y="2953"/>
                  </a:cubicBezTo>
                  <a:cubicBezTo>
                    <a:pt x="3204" y="2715"/>
                    <a:pt x="3335" y="2381"/>
                    <a:pt x="3335" y="2024"/>
                  </a:cubicBezTo>
                  <a:lnTo>
                    <a:pt x="3335" y="1703"/>
                  </a:lnTo>
                  <a:lnTo>
                    <a:pt x="3406" y="1572"/>
                  </a:lnTo>
                  <a:cubicBezTo>
                    <a:pt x="3477" y="1417"/>
                    <a:pt x="3525" y="1238"/>
                    <a:pt x="3525" y="1072"/>
                  </a:cubicBezTo>
                  <a:lnTo>
                    <a:pt x="3525" y="179"/>
                  </a:lnTo>
                  <a:cubicBezTo>
                    <a:pt x="3525" y="95"/>
                    <a:pt x="3454" y="0"/>
                    <a:pt x="3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6"/>
            <p:cNvSpPr/>
            <p:nvPr/>
          </p:nvSpPr>
          <p:spPr>
            <a:xfrm>
              <a:off x="1008115" y="2908813"/>
              <a:ext cx="223620" cy="188355"/>
            </a:xfrm>
            <a:custGeom>
              <a:avLst/>
              <a:gdLst/>
              <a:ahLst/>
              <a:cxnLst/>
              <a:rect l="l" t="t" r="r" b="b"/>
              <a:pathLst>
                <a:path w="7026" h="5918" extrusionOk="0">
                  <a:moveTo>
                    <a:pt x="560" y="0"/>
                  </a:moveTo>
                  <a:cubicBezTo>
                    <a:pt x="263" y="0"/>
                    <a:pt x="1" y="238"/>
                    <a:pt x="1" y="548"/>
                  </a:cubicBezTo>
                  <a:lnTo>
                    <a:pt x="1" y="5251"/>
                  </a:lnTo>
                  <a:cubicBezTo>
                    <a:pt x="1" y="5334"/>
                    <a:pt x="84" y="5429"/>
                    <a:pt x="179" y="5429"/>
                  </a:cubicBezTo>
                  <a:cubicBezTo>
                    <a:pt x="287" y="5429"/>
                    <a:pt x="358" y="5358"/>
                    <a:pt x="358" y="5251"/>
                  </a:cubicBezTo>
                  <a:lnTo>
                    <a:pt x="358" y="548"/>
                  </a:lnTo>
                  <a:cubicBezTo>
                    <a:pt x="358" y="441"/>
                    <a:pt x="453" y="357"/>
                    <a:pt x="560" y="357"/>
                  </a:cubicBezTo>
                  <a:lnTo>
                    <a:pt x="6478" y="357"/>
                  </a:lnTo>
                  <a:cubicBezTo>
                    <a:pt x="6585" y="357"/>
                    <a:pt x="6668" y="441"/>
                    <a:pt x="6668" y="548"/>
                  </a:cubicBezTo>
                  <a:lnTo>
                    <a:pt x="6668" y="5370"/>
                  </a:lnTo>
                  <a:cubicBezTo>
                    <a:pt x="6668" y="5477"/>
                    <a:pt x="6585" y="5560"/>
                    <a:pt x="6478" y="5560"/>
                  </a:cubicBezTo>
                  <a:lnTo>
                    <a:pt x="2525" y="5560"/>
                  </a:lnTo>
                  <a:cubicBezTo>
                    <a:pt x="2430" y="5560"/>
                    <a:pt x="2346" y="5632"/>
                    <a:pt x="2346" y="5739"/>
                  </a:cubicBezTo>
                  <a:cubicBezTo>
                    <a:pt x="2346" y="5846"/>
                    <a:pt x="2418" y="5917"/>
                    <a:pt x="2525" y="5917"/>
                  </a:cubicBezTo>
                  <a:lnTo>
                    <a:pt x="6478" y="5917"/>
                  </a:lnTo>
                  <a:cubicBezTo>
                    <a:pt x="6775" y="5917"/>
                    <a:pt x="7025" y="5679"/>
                    <a:pt x="7025" y="5370"/>
                  </a:cubicBezTo>
                  <a:lnTo>
                    <a:pt x="7025" y="548"/>
                  </a:lnTo>
                  <a:cubicBezTo>
                    <a:pt x="7025" y="226"/>
                    <a:pt x="6787" y="0"/>
                    <a:pt x="6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6"/>
            <p:cNvSpPr/>
            <p:nvPr/>
          </p:nvSpPr>
          <p:spPr>
            <a:xfrm>
              <a:off x="1037301" y="2944046"/>
              <a:ext cx="165248" cy="105763"/>
            </a:xfrm>
            <a:custGeom>
              <a:avLst/>
              <a:gdLst/>
              <a:ahLst/>
              <a:cxnLst/>
              <a:rect l="l" t="t" r="r" b="b"/>
              <a:pathLst>
                <a:path w="5192" h="3323" extrusionOk="0">
                  <a:moveTo>
                    <a:pt x="4084" y="0"/>
                  </a:moveTo>
                  <a:cubicBezTo>
                    <a:pt x="4001" y="0"/>
                    <a:pt x="3906" y="84"/>
                    <a:pt x="3906" y="179"/>
                  </a:cubicBezTo>
                  <a:cubicBezTo>
                    <a:pt x="3906" y="286"/>
                    <a:pt x="3989" y="358"/>
                    <a:pt x="4084" y="358"/>
                  </a:cubicBezTo>
                  <a:lnTo>
                    <a:pt x="4596" y="358"/>
                  </a:lnTo>
                  <a:lnTo>
                    <a:pt x="2691" y="2263"/>
                  </a:lnTo>
                  <a:lnTo>
                    <a:pt x="1882" y="1465"/>
                  </a:lnTo>
                  <a:cubicBezTo>
                    <a:pt x="1846" y="1429"/>
                    <a:pt x="1801" y="1411"/>
                    <a:pt x="1758" y="1411"/>
                  </a:cubicBezTo>
                  <a:cubicBezTo>
                    <a:pt x="1715" y="1411"/>
                    <a:pt x="1673" y="1429"/>
                    <a:pt x="1644" y="1465"/>
                  </a:cubicBezTo>
                  <a:lnTo>
                    <a:pt x="72" y="3036"/>
                  </a:lnTo>
                  <a:cubicBezTo>
                    <a:pt x="1" y="3120"/>
                    <a:pt x="1" y="3215"/>
                    <a:pt x="72" y="3275"/>
                  </a:cubicBezTo>
                  <a:cubicBezTo>
                    <a:pt x="96" y="3310"/>
                    <a:pt x="143" y="3322"/>
                    <a:pt x="191" y="3322"/>
                  </a:cubicBezTo>
                  <a:cubicBezTo>
                    <a:pt x="239" y="3322"/>
                    <a:pt x="274" y="3310"/>
                    <a:pt x="310" y="3275"/>
                  </a:cubicBezTo>
                  <a:lnTo>
                    <a:pt x="1763" y="1822"/>
                  </a:lnTo>
                  <a:lnTo>
                    <a:pt x="2572" y="2620"/>
                  </a:lnTo>
                  <a:cubicBezTo>
                    <a:pt x="2608" y="2661"/>
                    <a:pt x="2653" y="2682"/>
                    <a:pt x="2696" y="2682"/>
                  </a:cubicBezTo>
                  <a:cubicBezTo>
                    <a:pt x="2739" y="2682"/>
                    <a:pt x="2781" y="2661"/>
                    <a:pt x="2810" y="2620"/>
                  </a:cubicBezTo>
                  <a:lnTo>
                    <a:pt x="4835" y="596"/>
                  </a:lnTo>
                  <a:lnTo>
                    <a:pt x="4835" y="1108"/>
                  </a:lnTo>
                  <a:cubicBezTo>
                    <a:pt x="4835" y="1191"/>
                    <a:pt x="4906" y="1286"/>
                    <a:pt x="5013" y="1286"/>
                  </a:cubicBezTo>
                  <a:cubicBezTo>
                    <a:pt x="5120" y="1286"/>
                    <a:pt x="5192" y="1215"/>
                    <a:pt x="5192" y="1108"/>
                  </a:cubicBezTo>
                  <a:lnTo>
                    <a:pt x="5192" y="179"/>
                  </a:lnTo>
                  <a:cubicBezTo>
                    <a:pt x="5192" y="84"/>
                    <a:pt x="5120" y="0"/>
                    <a:pt x="5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 name="Google Shape;500;p66"/>
          <p:cNvGrpSpPr/>
          <p:nvPr/>
        </p:nvGrpSpPr>
        <p:grpSpPr>
          <a:xfrm>
            <a:off x="5143504" y="1500180"/>
            <a:ext cx="375376" cy="375779"/>
            <a:chOff x="3539102" y="2427549"/>
            <a:chExt cx="355099" cy="355481"/>
          </a:xfrm>
        </p:grpSpPr>
        <p:sp>
          <p:nvSpPr>
            <p:cNvPr id="501" name="Google Shape;501;p66"/>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6"/>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66"/>
          <p:cNvGrpSpPr/>
          <p:nvPr/>
        </p:nvGrpSpPr>
        <p:grpSpPr>
          <a:xfrm>
            <a:off x="857224" y="1571618"/>
            <a:ext cx="500066" cy="357190"/>
            <a:chOff x="5355784" y="3834547"/>
            <a:chExt cx="299019" cy="297905"/>
          </a:xfrm>
        </p:grpSpPr>
        <p:sp>
          <p:nvSpPr>
            <p:cNvPr id="504" name="Google Shape;504;p66"/>
            <p:cNvSpPr/>
            <p:nvPr/>
          </p:nvSpPr>
          <p:spPr>
            <a:xfrm>
              <a:off x="5355784" y="3834547"/>
              <a:ext cx="299019" cy="297905"/>
            </a:xfrm>
            <a:custGeom>
              <a:avLst/>
              <a:gdLst/>
              <a:ahLst/>
              <a:cxnLst/>
              <a:rect l="l" t="t" r="r" b="b"/>
              <a:pathLst>
                <a:path w="9395" h="9360" extrusionOk="0">
                  <a:moveTo>
                    <a:pt x="3572" y="5454"/>
                  </a:moveTo>
                  <a:cubicBezTo>
                    <a:pt x="3679" y="5573"/>
                    <a:pt x="3786" y="5704"/>
                    <a:pt x="3929" y="5811"/>
                  </a:cubicBezTo>
                  <a:lnTo>
                    <a:pt x="3405" y="6335"/>
                  </a:lnTo>
                  <a:cubicBezTo>
                    <a:pt x="3393" y="6311"/>
                    <a:pt x="3393" y="6299"/>
                    <a:pt x="3382" y="6287"/>
                  </a:cubicBezTo>
                  <a:lnTo>
                    <a:pt x="3096" y="6002"/>
                  </a:lnTo>
                  <a:cubicBezTo>
                    <a:pt x="3084" y="5990"/>
                    <a:pt x="3060" y="5978"/>
                    <a:pt x="3048" y="5978"/>
                  </a:cubicBezTo>
                  <a:lnTo>
                    <a:pt x="3572" y="5454"/>
                  </a:lnTo>
                  <a:close/>
                  <a:moveTo>
                    <a:pt x="2748" y="6109"/>
                  </a:moveTo>
                  <a:cubicBezTo>
                    <a:pt x="2804" y="6109"/>
                    <a:pt x="2858" y="6133"/>
                    <a:pt x="2893" y="6180"/>
                  </a:cubicBezTo>
                  <a:lnTo>
                    <a:pt x="3179" y="6466"/>
                  </a:lnTo>
                  <a:cubicBezTo>
                    <a:pt x="3274" y="6573"/>
                    <a:pt x="3274" y="6704"/>
                    <a:pt x="3191" y="6788"/>
                  </a:cubicBezTo>
                  <a:lnTo>
                    <a:pt x="3036" y="6954"/>
                  </a:lnTo>
                  <a:lnTo>
                    <a:pt x="2429" y="6347"/>
                  </a:lnTo>
                  <a:lnTo>
                    <a:pt x="2584" y="6180"/>
                  </a:lnTo>
                  <a:cubicBezTo>
                    <a:pt x="2631" y="6133"/>
                    <a:pt x="2691" y="6109"/>
                    <a:pt x="2748" y="6109"/>
                  </a:cubicBezTo>
                  <a:close/>
                  <a:moveTo>
                    <a:pt x="2215" y="6549"/>
                  </a:moveTo>
                  <a:lnTo>
                    <a:pt x="2822" y="7169"/>
                  </a:lnTo>
                  <a:lnTo>
                    <a:pt x="965" y="9026"/>
                  </a:lnTo>
                  <a:cubicBezTo>
                    <a:pt x="923" y="9068"/>
                    <a:pt x="866" y="9088"/>
                    <a:pt x="810" y="9088"/>
                  </a:cubicBezTo>
                  <a:cubicBezTo>
                    <a:pt x="753" y="9088"/>
                    <a:pt x="697" y="9068"/>
                    <a:pt x="655" y="9026"/>
                  </a:cubicBezTo>
                  <a:lnTo>
                    <a:pt x="369" y="8740"/>
                  </a:lnTo>
                  <a:cubicBezTo>
                    <a:pt x="262" y="8657"/>
                    <a:pt x="262" y="8502"/>
                    <a:pt x="357" y="8419"/>
                  </a:cubicBezTo>
                  <a:lnTo>
                    <a:pt x="2215" y="6549"/>
                  </a:lnTo>
                  <a:close/>
                  <a:moveTo>
                    <a:pt x="6096" y="1"/>
                  </a:moveTo>
                  <a:cubicBezTo>
                    <a:pt x="3417" y="1"/>
                    <a:pt x="1869" y="3061"/>
                    <a:pt x="3441" y="5216"/>
                  </a:cubicBezTo>
                  <a:lnTo>
                    <a:pt x="2810" y="5835"/>
                  </a:lnTo>
                  <a:cubicBezTo>
                    <a:pt x="2798" y="5834"/>
                    <a:pt x="2786" y="5834"/>
                    <a:pt x="2774" y="5834"/>
                  </a:cubicBezTo>
                  <a:cubicBezTo>
                    <a:pt x="2643" y="5834"/>
                    <a:pt x="2516" y="5892"/>
                    <a:pt x="2429" y="5990"/>
                  </a:cubicBezTo>
                  <a:lnTo>
                    <a:pt x="191" y="8216"/>
                  </a:lnTo>
                  <a:cubicBezTo>
                    <a:pt x="0" y="8419"/>
                    <a:pt x="0" y="8728"/>
                    <a:pt x="191" y="8919"/>
                  </a:cubicBezTo>
                  <a:lnTo>
                    <a:pt x="465" y="9216"/>
                  </a:lnTo>
                  <a:cubicBezTo>
                    <a:pt x="560" y="9312"/>
                    <a:pt x="685" y="9359"/>
                    <a:pt x="810" y="9359"/>
                  </a:cubicBezTo>
                  <a:cubicBezTo>
                    <a:pt x="935" y="9359"/>
                    <a:pt x="1060" y="9312"/>
                    <a:pt x="1155" y="9216"/>
                  </a:cubicBezTo>
                  <a:lnTo>
                    <a:pt x="3120" y="7252"/>
                  </a:lnTo>
                  <a:lnTo>
                    <a:pt x="3393" y="6990"/>
                  </a:lnTo>
                  <a:cubicBezTo>
                    <a:pt x="3501" y="6883"/>
                    <a:pt x="3536" y="6752"/>
                    <a:pt x="3536" y="6597"/>
                  </a:cubicBezTo>
                  <a:lnTo>
                    <a:pt x="4167" y="5978"/>
                  </a:lnTo>
                  <a:cubicBezTo>
                    <a:pt x="4632" y="6299"/>
                    <a:pt x="5179" y="6526"/>
                    <a:pt x="5763" y="6573"/>
                  </a:cubicBezTo>
                  <a:lnTo>
                    <a:pt x="5775" y="6573"/>
                  </a:lnTo>
                  <a:cubicBezTo>
                    <a:pt x="5846" y="6573"/>
                    <a:pt x="5906" y="6514"/>
                    <a:pt x="5906" y="6454"/>
                  </a:cubicBezTo>
                  <a:cubicBezTo>
                    <a:pt x="5918" y="6371"/>
                    <a:pt x="5858" y="6299"/>
                    <a:pt x="5787" y="6299"/>
                  </a:cubicBezTo>
                  <a:cubicBezTo>
                    <a:pt x="5191" y="6240"/>
                    <a:pt x="4644" y="6002"/>
                    <a:pt x="4191" y="5645"/>
                  </a:cubicBezTo>
                  <a:cubicBezTo>
                    <a:pt x="1977" y="3847"/>
                    <a:pt x="3286" y="287"/>
                    <a:pt x="6096" y="287"/>
                  </a:cubicBezTo>
                  <a:cubicBezTo>
                    <a:pt x="7680" y="287"/>
                    <a:pt x="8942" y="1489"/>
                    <a:pt x="9108" y="3001"/>
                  </a:cubicBezTo>
                  <a:cubicBezTo>
                    <a:pt x="9119" y="3067"/>
                    <a:pt x="9170" y="3122"/>
                    <a:pt x="9233" y="3122"/>
                  </a:cubicBezTo>
                  <a:cubicBezTo>
                    <a:pt x="9239" y="3122"/>
                    <a:pt x="9245" y="3121"/>
                    <a:pt x="9251" y="3120"/>
                  </a:cubicBezTo>
                  <a:cubicBezTo>
                    <a:pt x="9335" y="3097"/>
                    <a:pt x="9394" y="3037"/>
                    <a:pt x="9370" y="2966"/>
                  </a:cubicBezTo>
                  <a:cubicBezTo>
                    <a:pt x="9216" y="1334"/>
                    <a:pt x="7823" y="1"/>
                    <a:pt x="60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6"/>
            <p:cNvSpPr/>
            <p:nvPr/>
          </p:nvSpPr>
          <p:spPr>
            <a:xfrm>
              <a:off x="5455054" y="3854280"/>
              <a:ext cx="179666" cy="171296"/>
            </a:xfrm>
            <a:custGeom>
              <a:avLst/>
              <a:gdLst/>
              <a:ahLst/>
              <a:cxnLst/>
              <a:rect l="l" t="t" r="r" b="b"/>
              <a:pathLst>
                <a:path w="5645" h="5382" extrusionOk="0">
                  <a:moveTo>
                    <a:pt x="2953" y="274"/>
                  </a:moveTo>
                  <a:cubicBezTo>
                    <a:pt x="4275" y="274"/>
                    <a:pt x="5358" y="1345"/>
                    <a:pt x="5358" y="2691"/>
                  </a:cubicBezTo>
                  <a:cubicBezTo>
                    <a:pt x="5358" y="4024"/>
                    <a:pt x="4275" y="5096"/>
                    <a:pt x="2953" y="5096"/>
                  </a:cubicBezTo>
                  <a:cubicBezTo>
                    <a:pt x="2322" y="5096"/>
                    <a:pt x="1715" y="4858"/>
                    <a:pt x="1239" y="4405"/>
                  </a:cubicBezTo>
                  <a:cubicBezTo>
                    <a:pt x="298" y="3465"/>
                    <a:pt x="298" y="1929"/>
                    <a:pt x="1239" y="976"/>
                  </a:cubicBezTo>
                  <a:cubicBezTo>
                    <a:pt x="1715" y="500"/>
                    <a:pt x="2322" y="274"/>
                    <a:pt x="2953" y="274"/>
                  </a:cubicBezTo>
                  <a:close/>
                  <a:moveTo>
                    <a:pt x="2958" y="0"/>
                  </a:moveTo>
                  <a:cubicBezTo>
                    <a:pt x="2269" y="0"/>
                    <a:pt x="1578" y="262"/>
                    <a:pt x="1048" y="786"/>
                  </a:cubicBezTo>
                  <a:cubicBezTo>
                    <a:pt x="1" y="1822"/>
                    <a:pt x="1" y="3536"/>
                    <a:pt x="1048" y="4596"/>
                  </a:cubicBezTo>
                  <a:cubicBezTo>
                    <a:pt x="1572" y="5120"/>
                    <a:pt x="2263" y="5382"/>
                    <a:pt x="2953" y="5382"/>
                  </a:cubicBezTo>
                  <a:cubicBezTo>
                    <a:pt x="4430" y="5370"/>
                    <a:pt x="5644" y="4179"/>
                    <a:pt x="5644" y="2691"/>
                  </a:cubicBezTo>
                  <a:cubicBezTo>
                    <a:pt x="5644" y="1977"/>
                    <a:pt x="5358" y="1286"/>
                    <a:pt x="4858" y="786"/>
                  </a:cubicBezTo>
                  <a:cubicBezTo>
                    <a:pt x="4335" y="262"/>
                    <a:pt x="3647" y="0"/>
                    <a:pt x="29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6"/>
            <p:cNvSpPr/>
            <p:nvPr/>
          </p:nvSpPr>
          <p:spPr>
            <a:xfrm>
              <a:off x="5508110" y="3886490"/>
              <a:ext cx="81510" cy="99302"/>
            </a:xfrm>
            <a:custGeom>
              <a:avLst/>
              <a:gdLst/>
              <a:ahLst/>
              <a:cxnLst/>
              <a:rect l="l" t="t" r="r" b="b"/>
              <a:pathLst>
                <a:path w="2561" h="3120" extrusionOk="0">
                  <a:moveTo>
                    <a:pt x="1286" y="262"/>
                  </a:moveTo>
                  <a:cubicBezTo>
                    <a:pt x="1596" y="262"/>
                    <a:pt x="1846" y="512"/>
                    <a:pt x="1846" y="834"/>
                  </a:cubicBezTo>
                  <a:cubicBezTo>
                    <a:pt x="1846" y="1143"/>
                    <a:pt x="1596" y="1393"/>
                    <a:pt x="1286" y="1393"/>
                  </a:cubicBezTo>
                  <a:cubicBezTo>
                    <a:pt x="977" y="1393"/>
                    <a:pt x="715" y="1143"/>
                    <a:pt x="715" y="834"/>
                  </a:cubicBezTo>
                  <a:cubicBezTo>
                    <a:pt x="739" y="512"/>
                    <a:pt x="977" y="262"/>
                    <a:pt x="1286" y="262"/>
                  </a:cubicBezTo>
                  <a:close/>
                  <a:moveTo>
                    <a:pt x="1703" y="1667"/>
                  </a:moveTo>
                  <a:cubicBezTo>
                    <a:pt x="2036" y="1667"/>
                    <a:pt x="2310" y="1929"/>
                    <a:pt x="2310" y="2274"/>
                  </a:cubicBezTo>
                  <a:lnTo>
                    <a:pt x="2310" y="2858"/>
                  </a:lnTo>
                  <a:lnTo>
                    <a:pt x="2001" y="2858"/>
                  </a:lnTo>
                  <a:lnTo>
                    <a:pt x="2001" y="2262"/>
                  </a:lnTo>
                  <a:cubicBezTo>
                    <a:pt x="2001" y="2179"/>
                    <a:pt x="1941" y="2119"/>
                    <a:pt x="1870" y="2119"/>
                  </a:cubicBezTo>
                  <a:cubicBezTo>
                    <a:pt x="1786" y="2119"/>
                    <a:pt x="1727" y="2179"/>
                    <a:pt x="1727" y="2262"/>
                  </a:cubicBezTo>
                  <a:lnTo>
                    <a:pt x="1727" y="2858"/>
                  </a:lnTo>
                  <a:lnTo>
                    <a:pt x="870" y="2858"/>
                  </a:lnTo>
                  <a:lnTo>
                    <a:pt x="870" y="2262"/>
                  </a:lnTo>
                  <a:cubicBezTo>
                    <a:pt x="870" y="2179"/>
                    <a:pt x="810" y="2119"/>
                    <a:pt x="727" y="2119"/>
                  </a:cubicBezTo>
                  <a:cubicBezTo>
                    <a:pt x="655" y="2119"/>
                    <a:pt x="596" y="2179"/>
                    <a:pt x="596" y="2262"/>
                  </a:cubicBezTo>
                  <a:lnTo>
                    <a:pt x="596" y="2858"/>
                  </a:lnTo>
                  <a:lnTo>
                    <a:pt x="298" y="2858"/>
                  </a:lnTo>
                  <a:lnTo>
                    <a:pt x="298" y="2274"/>
                  </a:lnTo>
                  <a:cubicBezTo>
                    <a:pt x="298" y="1929"/>
                    <a:pt x="572" y="1667"/>
                    <a:pt x="905" y="1667"/>
                  </a:cubicBezTo>
                  <a:close/>
                  <a:moveTo>
                    <a:pt x="1286" y="0"/>
                  </a:moveTo>
                  <a:cubicBezTo>
                    <a:pt x="822" y="0"/>
                    <a:pt x="453" y="369"/>
                    <a:pt x="453" y="834"/>
                  </a:cubicBezTo>
                  <a:cubicBezTo>
                    <a:pt x="453" y="1048"/>
                    <a:pt x="536" y="1262"/>
                    <a:pt x="691" y="1405"/>
                  </a:cubicBezTo>
                  <a:cubicBezTo>
                    <a:pt x="298" y="1500"/>
                    <a:pt x="1" y="1857"/>
                    <a:pt x="1" y="2274"/>
                  </a:cubicBezTo>
                  <a:lnTo>
                    <a:pt x="1" y="2858"/>
                  </a:lnTo>
                  <a:cubicBezTo>
                    <a:pt x="1" y="3000"/>
                    <a:pt x="120" y="3120"/>
                    <a:pt x="274" y="3120"/>
                  </a:cubicBezTo>
                  <a:lnTo>
                    <a:pt x="2298" y="3120"/>
                  </a:lnTo>
                  <a:cubicBezTo>
                    <a:pt x="2441" y="3120"/>
                    <a:pt x="2560" y="3000"/>
                    <a:pt x="2560" y="2858"/>
                  </a:cubicBezTo>
                  <a:lnTo>
                    <a:pt x="2560" y="2274"/>
                  </a:lnTo>
                  <a:cubicBezTo>
                    <a:pt x="2560" y="1857"/>
                    <a:pt x="2275" y="1500"/>
                    <a:pt x="1882" y="1405"/>
                  </a:cubicBezTo>
                  <a:cubicBezTo>
                    <a:pt x="2025" y="1262"/>
                    <a:pt x="2120" y="1048"/>
                    <a:pt x="2120" y="834"/>
                  </a:cubicBezTo>
                  <a:cubicBezTo>
                    <a:pt x="2120" y="369"/>
                    <a:pt x="1751" y="0"/>
                    <a:pt x="1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6"/>
            <p:cNvSpPr/>
            <p:nvPr/>
          </p:nvSpPr>
          <p:spPr>
            <a:xfrm>
              <a:off x="5554706" y="3945530"/>
              <a:ext cx="98952" cy="98251"/>
            </a:xfrm>
            <a:custGeom>
              <a:avLst/>
              <a:gdLst/>
              <a:ahLst/>
              <a:cxnLst/>
              <a:rect l="l" t="t" r="r" b="b"/>
              <a:pathLst>
                <a:path w="3109" h="3087" extrusionOk="0">
                  <a:moveTo>
                    <a:pt x="2959" y="1"/>
                  </a:moveTo>
                  <a:cubicBezTo>
                    <a:pt x="2892" y="1"/>
                    <a:pt x="2823" y="56"/>
                    <a:pt x="2823" y="122"/>
                  </a:cubicBezTo>
                  <a:cubicBezTo>
                    <a:pt x="2680" y="1550"/>
                    <a:pt x="1561" y="2669"/>
                    <a:pt x="132" y="2812"/>
                  </a:cubicBezTo>
                  <a:cubicBezTo>
                    <a:pt x="61" y="2824"/>
                    <a:pt x="1" y="2884"/>
                    <a:pt x="13" y="2967"/>
                  </a:cubicBezTo>
                  <a:cubicBezTo>
                    <a:pt x="13" y="3039"/>
                    <a:pt x="72" y="3086"/>
                    <a:pt x="144" y="3086"/>
                  </a:cubicBezTo>
                  <a:lnTo>
                    <a:pt x="168" y="3086"/>
                  </a:lnTo>
                  <a:cubicBezTo>
                    <a:pt x="1704" y="2931"/>
                    <a:pt x="2942" y="1717"/>
                    <a:pt x="3097" y="145"/>
                  </a:cubicBezTo>
                  <a:cubicBezTo>
                    <a:pt x="3109" y="74"/>
                    <a:pt x="3049" y="2"/>
                    <a:pt x="2978" y="2"/>
                  </a:cubicBezTo>
                  <a:cubicBezTo>
                    <a:pt x="2971" y="1"/>
                    <a:pt x="2965" y="1"/>
                    <a:pt x="2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08" name="Google Shape;508;p66"/>
          <p:cNvCxnSpPr/>
          <p:nvPr/>
        </p:nvCxnSpPr>
        <p:spPr>
          <a:xfrm>
            <a:off x="916600" y="962050"/>
            <a:ext cx="2803200" cy="0"/>
          </a:xfrm>
          <a:prstGeom prst="straightConnector1">
            <a:avLst/>
          </a:prstGeom>
          <a:noFill/>
          <a:ln w="19050" cap="flat" cmpd="sng">
            <a:solidFill>
              <a:schemeClr val="accent3"/>
            </a:solidFill>
            <a:prstDash val="solid"/>
            <a:round/>
            <a:headEnd type="none" w="med" len="med"/>
            <a:tailEnd type="none" w="med" len="med"/>
          </a:ln>
        </p:spPr>
      </p:cxnSp>
      <p:sp>
        <p:nvSpPr>
          <p:cNvPr id="31" name="Google Shape;489;p66"/>
          <p:cNvSpPr/>
          <p:nvPr/>
        </p:nvSpPr>
        <p:spPr>
          <a:xfrm>
            <a:off x="2643174" y="1428742"/>
            <a:ext cx="629700" cy="62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1;p66"/>
          <p:cNvSpPr txBox="1">
            <a:spLocks/>
          </p:cNvSpPr>
          <p:nvPr/>
        </p:nvSpPr>
        <p:spPr>
          <a:xfrm>
            <a:off x="2071670" y="2357436"/>
            <a:ext cx="1857388" cy="653662"/>
          </a:xfrm>
          <a:prstGeom prst="rect">
            <a:avLst/>
          </a:prstGeom>
          <a:noFill/>
          <a:ln>
            <a:noFill/>
          </a:ln>
        </p:spPr>
        <p:txBody>
          <a:bodyPr spcFirstLastPara="1" wrap="square" lIns="91425" tIns="91425" rIns="91425" bIns="91425" anchor="t" anchorCtr="0">
            <a:noAutofit/>
          </a:bodyPr>
          <a:lstStyle/>
          <a:p>
            <a:pPr lvl="0" algn="ctr">
              <a:buClr>
                <a:schemeClr val="accent1"/>
              </a:buClr>
              <a:buSzPts val="1400"/>
              <a:defRPr/>
            </a:pPr>
            <a:r>
              <a:rPr lang="en-US" b="1" dirty="0" smtClean="0">
                <a:solidFill>
                  <a:schemeClr val="accent1"/>
                </a:solidFill>
                <a:latin typeface="Times New Roman" pitchFamily="18" charset="0"/>
                <a:ea typeface="Montserrat"/>
                <a:cs typeface="Times New Roman" pitchFamily="18" charset="0"/>
                <a:sym typeface="Montserrat"/>
              </a:rPr>
              <a:t>Study Site &amp; Participants</a:t>
            </a:r>
            <a:endParaRPr lang="el-GR" b="1" dirty="0">
              <a:solidFill>
                <a:schemeClr val="accent1"/>
              </a:solidFill>
              <a:latin typeface="Times New Roman" pitchFamily="18" charset="0"/>
              <a:ea typeface="Montserrat"/>
              <a:cs typeface="Times New Roman" pitchFamily="18" charset="0"/>
              <a:sym typeface="Montserrat"/>
            </a:endParaRPr>
          </a:p>
        </p:txBody>
      </p:sp>
      <p:sp>
        <p:nvSpPr>
          <p:cNvPr id="34" name="Google Shape;484;p66"/>
          <p:cNvSpPr txBox="1">
            <a:spLocks/>
          </p:cNvSpPr>
          <p:nvPr/>
        </p:nvSpPr>
        <p:spPr>
          <a:xfrm>
            <a:off x="2000232" y="3000378"/>
            <a:ext cx="2000264" cy="2000264"/>
          </a:xfrm>
          <a:prstGeom prst="rect">
            <a:avLst/>
          </a:prstGeom>
          <a:noFill/>
          <a:ln>
            <a:noFill/>
          </a:ln>
        </p:spPr>
        <p:txBody>
          <a:bodyPr spcFirstLastPara="1" wrap="square" lIns="91425" tIns="91425" rIns="91425" bIns="91425" anchor="t" anchorCtr="0">
            <a:noAutofit/>
          </a:bodyPr>
          <a:lstStyle/>
          <a:p>
            <a:pPr lvl="0">
              <a:buClr>
                <a:schemeClr val="accent2"/>
              </a:buClr>
              <a:buSzPts val="1200"/>
              <a:buFont typeface="Arial" pitchFamily="34" charset="0"/>
              <a:buChar char="•"/>
              <a:defRPr/>
            </a:pPr>
            <a:r>
              <a:rPr lang="en-US" sz="1200" dirty="0" smtClean="0">
                <a:solidFill>
                  <a:schemeClr val="accent2"/>
                </a:solidFill>
                <a:latin typeface="Montserrat" charset="0"/>
                <a:ea typeface="Montserrat"/>
                <a:cs typeface="Times New Roman" pitchFamily="18" charset="0"/>
                <a:sym typeface="Montserrat"/>
              </a:rPr>
              <a:t>Conducting online space using social media</a:t>
            </a:r>
          </a:p>
          <a:p>
            <a:pPr lvl="0">
              <a:buClr>
                <a:schemeClr val="accent2"/>
              </a:buClr>
              <a:buSzPts val="1200"/>
              <a:buFont typeface="Arial" pitchFamily="34" charset="0"/>
              <a:buChar char="•"/>
              <a:defRPr/>
            </a:pPr>
            <a:r>
              <a:rPr lang="en-US" sz="1200" dirty="0" smtClean="0">
                <a:solidFill>
                  <a:schemeClr val="accent2"/>
                </a:solidFill>
                <a:latin typeface="Montserrat" charset="0"/>
                <a:ea typeface="Montserrat"/>
                <a:cs typeface="Times New Roman" pitchFamily="18" charset="0"/>
                <a:sym typeface="Montserrat"/>
              </a:rPr>
              <a:t>Source population: all the inhabitants of the country</a:t>
            </a:r>
          </a:p>
          <a:p>
            <a:pPr lvl="0">
              <a:buClr>
                <a:schemeClr val="accent2"/>
              </a:buClr>
              <a:buSzPts val="1200"/>
              <a:buFont typeface="Arial" pitchFamily="34" charset="0"/>
              <a:buChar char="•"/>
              <a:defRPr/>
            </a:pPr>
            <a:r>
              <a:rPr lang="en-US" sz="1200" dirty="0" smtClean="0">
                <a:solidFill>
                  <a:schemeClr val="accent2"/>
                </a:solidFill>
                <a:latin typeface="Montserrat" charset="0"/>
                <a:ea typeface="Montserrat"/>
                <a:cs typeface="Times New Roman" pitchFamily="18" charset="0"/>
                <a:sym typeface="Montserrat"/>
              </a:rPr>
              <a:t>Subject: those who participated in the research</a:t>
            </a:r>
            <a:endParaRPr kumimoji="0" lang="en-US" sz="1200" b="0" i="0" u="none" strike="noStrike" kern="0" cap="none" spc="0" normalizeH="0" baseline="0" noProof="0" dirty="0">
              <a:ln>
                <a:noFill/>
              </a:ln>
              <a:solidFill>
                <a:schemeClr val="accent2"/>
              </a:solidFill>
              <a:effectLst/>
              <a:uLnTx/>
              <a:uFillTx/>
              <a:latin typeface="Montserrat" charset="0"/>
              <a:ea typeface="Montserrat"/>
              <a:cs typeface="Times New Roman" pitchFamily="18" charset="0"/>
              <a:sym typeface="Montserrat"/>
            </a:endParaRPr>
          </a:p>
        </p:txBody>
      </p:sp>
      <p:sp>
        <p:nvSpPr>
          <p:cNvPr id="35" name="Google Shape;12772;p99"/>
          <p:cNvSpPr/>
          <p:nvPr/>
        </p:nvSpPr>
        <p:spPr>
          <a:xfrm>
            <a:off x="2786050" y="1571618"/>
            <a:ext cx="372188" cy="309260"/>
          </a:xfrm>
          <a:custGeom>
            <a:avLst/>
            <a:gdLst/>
            <a:ahLst/>
            <a:cxnLst/>
            <a:rect l="l" t="t" r="r" b="b"/>
            <a:pathLst>
              <a:path w="11693" h="9716" extrusionOk="0">
                <a:moveTo>
                  <a:pt x="2906" y="346"/>
                </a:moveTo>
                <a:cubicBezTo>
                  <a:pt x="3120" y="346"/>
                  <a:pt x="3287" y="524"/>
                  <a:pt x="3287" y="727"/>
                </a:cubicBezTo>
                <a:lnTo>
                  <a:pt x="3287" y="1096"/>
                </a:lnTo>
                <a:cubicBezTo>
                  <a:pt x="3299" y="1429"/>
                  <a:pt x="3049" y="1679"/>
                  <a:pt x="2727" y="1679"/>
                </a:cubicBezTo>
                <a:cubicBezTo>
                  <a:pt x="2406" y="1679"/>
                  <a:pt x="2144" y="1429"/>
                  <a:pt x="2144" y="1096"/>
                </a:cubicBezTo>
                <a:lnTo>
                  <a:pt x="2144" y="727"/>
                </a:lnTo>
                <a:cubicBezTo>
                  <a:pt x="2144" y="500"/>
                  <a:pt x="2322" y="346"/>
                  <a:pt x="2525" y="346"/>
                </a:cubicBezTo>
                <a:close/>
                <a:moveTo>
                  <a:pt x="5894" y="346"/>
                </a:moveTo>
                <a:cubicBezTo>
                  <a:pt x="6120" y="346"/>
                  <a:pt x="6275" y="524"/>
                  <a:pt x="6275" y="727"/>
                </a:cubicBezTo>
                <a:lnTo>
                  <a:pt x="6275" y="1096"/>
                </a:lnTo>
                <a:cubicBezTo>
                  <a:pt x="6299" y="1429"/>
                  <a:pt x="6037" y="1679"/>
                  <a:pt x="5716" y="1679"/>
                </a:cubicBezTo>
                <a:cubicBezTo>
                  <a:pt x="5406" y="1679"/>
                  <a:pt x="5132" y="1429"/>
                  <a:pt x="5132" y="1096"/>
                </a:cubicBezTo>
                <a:lnTo>
                  <a:pt x="5132" y="727"/>
                </a:lnTo>
                <a:cubicBezTo>
                  <a:pt x="5132" y="500"/>
                  <a:pt x="5311" y="346"/>
                  <a:pt x="5525" y="346"/>
                </a:cubicBezTo>
                <a:close/>
                <a:moveTo>
                  <a:pt x="8895" y="346"/>
                </a:moveTo>
                <a:cubicBezTo>
                  <a:pt x="9121" y="346"/>
                  <a:pt x="9287" y="524"/>
                  <a:pt x="9287" y="727"/>
                </a:cubicBezTo>
                <a:lnTo>
                  <a:pt x="9287" y="1096"/>
                </a:lnTo>
                <a:cubicBezTo>
                  <a:pt x="9299" y="1429"/>
                  <a:pt x="9026" y="1679"/>
                  <a:pt x="8716" y="1679"/>
                </a:cubicBezTo>
                <a:cubicBezTo>
                  <a:pt x="8406" y="1679"/>
                  <a:pt x="8144" y="1429"/>
                  <a:pt x="8144" y="1096"/>
                </a:cubicBezTo>
                <a:lnTo>
                  <a:pt x="8144" y="727"/>
                </a:lnTo>
                <a:cubicBezTo>
                  <a:pt x="8144" y="500"/>
                  <a:pt x="8323" y="346"/>
                  <a:pt x="8525" y="346"/>
                </a:cubicBezTo>
                <a:close/>
                <a:moveTo>
                  <a:pt x="2930" y="2036"/>
                </a:moveTo>
                <a:lnTo>
                  <a:pt x="2930" y="2120"/>
                </a:lnTo>
                <a:cubicBezTo>
                  <a:pt x="2930" y="2179"/>
                  <a:pt x="2941" y="2263"/>
                  <a:pt x="2977" y="2310"/>
                </a:cubicBezTo>
                <a:lnTo>
                  <a:pt x="2739" y="2548"/>
                </a:lnTo>
                <a:lnTo>
                  <a:pt x="2703" y="2548"/>
                </a:lnTo>
                <a:lnTo>
                  <a:pt x="2465" y="2310"/>
                </a:lnTo>
                <a:cubicBezTo>
                  <a:pt x="2501" y="2251"/>
                  <a:pt x="2513" y="2191"/>
                  <a:pt x="2513" y="2120"/>
                </a:cubicBezTo>
                <a:lnTo>
                  <a:pt x="2513" y="2036"/>
                </a:lnTo>
                <a:close/>
                <a:moveTo>
                  <a:pt x="5918" y="2036"/>
                </a:moveTo>
                <a:lnTo>
                  <a:pt x="5918" y="2120"/>
                </a:lnTo>
                <a:cubicBezTo>
                  <a:pt x="5918" y="2179"/>
                  <a:pt x="5942" y="2263"/>
                  <a:pt x="5966" y="2310"/>
                </a:cubicBezTo>
                <a:lnTo>
                  <a:pt x="5728" y="2548"/>
                </a:lnTo>
                <a:lnTo>
                  <a:pt x="5704" y="2548"/>
                </a:lnTo>
                <a:lnTo>
                  <a:pt x="5466" y="2310"/>
                </a:lnTo>
                <a:cubicBezTo>
                  <a:pt x="5489" y="2251"/>
                  <a:pt x="5501" y="2191"/>
                  <a:pt x="5501" y="2120"/>
                </a:cubicBezTo>
                <a:lnTo>
                  <a:pt x="5501" y="2036"/>
                </a:lnTo>
                <a:close/>
                <a:moveTo>
                  <a:pt x="8930" y="2036"/>
                </a:moveTo>
                <a:lnTo>
                  <a:pt x="8930" y="2120"/>
                </a:lnTo>
                <a:cubicBezTo>
                  <a:pt x="8930" y="2179"/>
                  <a:pt x="8942" y="2263"/>
                  <a:pt x="8966" y="2310"/>
                </a:cubicBezTo>
                <a:lnTo>
                  <a:pt x="8728" y="2548"/>
                </a:lnTo>
                <a:lnTo>
                  <a:pt x="8704" y="2548"/>
                </a:lnTo>
                <a:lnTo>
                  <a:pt x="8466" y="2310"/>
                </a:lnTo>
                <a:cubicBezTo>
                  <a:pt x="8490" y="2251"/>
                  <a:pt x="8514" y="2191"/>
                  <a:pt x="8514" y="2120"/>
                </a:cubicBezTo>
                <a:lnTo>
                  <a:pt x="8514" y="2036"/>
                </a:lnTo>
                <a:close/>
                <a:moveTo>
                  <a:pt x="1394" y="3525"/>
                </a:moveTo>
                <a:cubicBezTo>
                  <a:pt x="1620" y="3525"/>
                  <a:pt x="1798" y="3703"/>
                  <a:pt x="1798" y="3918"/>
                </a:cubicBezTo>
                <a:lnTo>
                  <a:pt x="1798" y="4287"/>
                </a:lnTo>
                <a:cubicBezTo>
                  <a:pt x="1798" y="4596"/>
                  <a:pt x="1548" y="4870"/>
                  <a:pt x="1215" y="4870"/>
                </a:cubicBezTo>
                <a:cubicBezTo>
                  <a:pt x="905" y="4870"/>
                  <a:pt x="644" y="4608"/>
                  <a:pt x="644" y="4287"/>
                </a:cubicBezTo>
                <a:lnTo>
                  <a:pt x="644" y="3918"/>
                </a:lnTo>
                <a:cubicBezTo>
                  <a:pt x="644" y="3691"/>
                  <a:pt x="822" y="3525"/>
                  <a:pt x="1025" y="3525"/>
                </a:cubicBezTo>
                <a:close/>
                <a:moveTo>
                  <a:pt x="4406" y="3525"/>
                </a:moveTo>
                <a:cubicBezTo>
                  <a:pt x="4632" y="3525"/>
                  <a:pt x="4811" y="3703"/>
                  <a:pt x="4811" y="3918"/>
                </a:cubicBezTo>
                <a:lnTo>
                  <a:pt x="4811" y="4287"/>
                </a:lnTo>
                <a:cubicBezTo>
                  <a:pt x="4811" y="4596"/>
                  <a:pt x="4549" y="4870"/>
                  <a:pt x="4227" y="4870"/>
                </a:cubicBezTo>
                <a:cubicBezTo>
                  <a:pt x="3918" y="4870"/>
                  <a:pt x="3644" y="4608"/>
                  <a:pt x="3644" y="4287"/>
                </a:cubicBezTo>
                <a:lnTo>
                  <a:pt x="3644" y="3918"/>
                </a:lnTo>
                <a:cubicBezTo>
                  <a:pt x="3644" y="3691"/>
                  <a:pt x="3823" y="3525"/>
                  <a:pt x="4037" y="3525"/>
                </a:cubicBezTo>
                <a:close/>
                <a:moveTo>
                  <a:pt x="7394" y="3525"/>
                </a:moveTo>
                <a:cubicBezTo>
                  <a:pt x="7621" y="3525"/>
                  <a:pt x="7799" y="3703"/>
                  <a:pt x="7799" y="3918"/>
                </a:cubicBezTo>
                <a:lnTo>
                  <a:pt x="7799" y="4287"/>
                </a:lnTo>
                <a:cubicBezTo>
                  <a:pt x="7799" y="4596"/>
                  <a:pt x="7537" y="4870"/>
                  <a:pt x="7216" y="4870"/>
                </a:cubicBezTo>
                <a:cubicBezTo>
                  <a:pt x="6906" y="4870"/>
                  <a:pt x="6632" y="4608"/>
                  <a:pt x="6632" y="4287"/>
                </a:cubicBezTo>
                <a:lnTo>
                  <a:pt x="6632" y="3918"/>
                </a:lnTo>
                <a:cubicBezTo>
                  <a:pt x="6632" y="3691"/>
                  <a:pt x="6811" y="3525"/>
                  <a:pt x="7025" y="3525"/>
                </a:cubicBezTo>
                <a:close/>
                <a:moveTo>
                  <a:pt x="10407" y="3525"/>
                </a:moveTo>
                <a:cubicBezTo>
                  <a:pt x="10621" y="3525"/>
                  <a:pt x="10788" y="3703"/>
                  <a:pt x="10788" y="3918"/>
                </a:cubicBezTo>
                <a:lnTo>
                  <a:pt x="10788" y="4287"/>
                </a:lnTo>
                <a:cubicBezTo>
                  <a:pt x="10800" y="4608"/>
                  <a:pt x="10538" y="4870"/>
                  <a:pt x="10216" y="4870"/>
                </a:cubicBezTo>
                <a:cubicBezTo>
                  <a:pt x="9907" y="4870"/>
                  <a:pt x="9645" y="4608"/>
                  <a:pt x="9645" y="4287"/>
                </a:cubicBezTo>
                <a:lnTo>
                  <a:pt x="9645" y="3918"/>
                </a:lnTo>
                <a:cubicBezTo>
                  <a:pt x="9645" y="3691"/>
                  <a:pt x="9823" y="3525"/>
                  <a:pt x="10026" y="3525"/>
                </a:cubicBezTo>
                <a:close/>
                <a:moveTo>
                  <a:pt x="1429" y="5215"/>
                </a:moveTo>
                <a:lnTo>
                  <a:pt x="1429" y="5311"/>
                </a:lnTo>
                <a:cubicBezTo>
                  <a:pt x="1429" y="5370"/>
                  <a:pt x="1441" y="5442"/>
                  <a:pt x="1477" y="5489"/>
                </a:cubicBezTo>
                <a:lnTo>
                  <a:pt x="1239" y="5727"/>
                </a:lnTo>
                <a:lnTo>
                  <a:pt x="1203" y="5727"/>
                </a:lnTo>
                <a:lnTo>
                  <a:pt x="965" y="5489"/>
                </a:lnTo>
                <a:cubicBezTo>
                  <a:pt x="989" y="5430"/>
                  <a:pt x="1013" y="5370"/>
                  <a:pt x="1013" y="5311"/>
                </a:cubicBezTo>
                <a:lnTo>
                  <a:pt x="1013" y="5215"/>
                </a:lnTo>
                <a:close/>
                <a:moveTo>
                  <a:pt x="4430" y="5215"/>
                </a:moveTo>
                <a:lnTo>
                  <a:pt x="4430" y="5311"/>
                </a:lnTo>
                <a:cubicBezTo>
                  <a:pt x="4430" y="5370"/>
                  <a:pt x="4454" y="5442"/>
                  <a:pt x="4477" y="5489"/>
                </a:cubicBezTo>
                <a:lnTo>
                  <a:pt x="4239" y="5727"/>
                </a:lnTo>
                <a:lnTo>
                  <a:pt x="4215" y="5727"/>
                </a:lnTo>
                <a:lnTo>
                  <a:pt x="3977" y="5489"/>
                </a:lnTo>
                <a:cubicBezTo>
                  <a:pt x="4001" y="5430"/>
                  <a:pt x="4013" y="5370"/>
                  <a:pt x="4013" y="5311"/>
                </a:cubicBezTo>
                <a:lnTo>
                  <a:pt x="4013" y="5215"/>
                </a:lnTo>
                <a:close/>
                <a:moveTo>
                  <a:pt x="7418" y="5215"/>
                </a:moveTo>
                <a:lnTo>
                  <a:pt x="7418" y="5311"/>
                </a:lnTo>
                <a:cubicBezTo>
                  <a:pt x="7418" y="5370"/>
                  <a:pt x="7442" y="5442"/>
                  <a:pt x="7466" y="5489"/>
                </a:cubicBezTo>
                <a:lnTo>
                  <a:pt x="7228" y="5727"/>
                </a:lnTo>
                <a:lnTo>
                  <a:pt x="7204" y="5727"/>
                </a:lnTo>
                <a:lnTo>
                  <a:pt x="6966" y="5489"/>
                </a:lnTo>
                <a:cubicBezTo>
                  <a:pt x="6990" y="5430"/>
                  <a:pt x="7001" y="5370"/>
                  <a:pt x="7001" y="5311"/>
                </a:cubicBezTo>
                <a:lnTo>
                  <a:pt x="7001" y="5215"/>
                </a:lnTo>
                <a:close/>
                <a:moveTo>
                  <a:pt x="10419" y="5215"/>
                </a:moveTo>
                <a:lnTo>
                  <a:pt x="10419" y="5311"/>
                </a:lnTo>
                <a:cubicBezTo>
                  <a:pt x="10419" y="5370"/>
                  <a:pt x="10430" y="5442"/>
                  <a:pt x="10454" y="5489"/>
                </a:cubicBezTo>
                <a:lnTo>
                  <a:pt x="10216" y="5727"/>
                </a:lnTo>
                <a:lnTo>
                  <a:pt x="10192" y="5727"/>
                </a:lnTo>
                <a:lnTo>
                  <a:pt x="9954" y="5489"/>
                </a:lnTo>
                <a:cubicBezTo>
                  <a:pt x="9978" y="5430"/>
                  <a:pt x="10002" y="5370"/>
                  <a:pt x="10002" y="5311"/>
                </a:cubicBezTo>
                <a:lnTo>
                  <a:pt x="10002" y="5215"/>
                </a:lnTo>
                <a:close/>
                <a:moveTo>
                  <a:pt x="2584" y="0"/>
                </a:moveTo>
                <a:cubicBezTo>
                  <a:pt x="2191" y="0"/>
                  <a:pt x="1858" y="322"/>
                  <a:pt x="1858" y="727"/>
                </a:cubicBezTo>
                <a:lnTo>
                  <a:pt x="1858" y="1096"/>
                </a:lnTo>
                <a:cubicBezTo>
                  <a:pt x="1858" y="1393"/>
                  <a:pt x="2013" y="1667"/>
                  <a:pt x="2227" y="1846"/>
                </a:cubicBezTo>
                <a:lnTo>
                  <a:pt x="2227" y="2108"/>
                </a:lnTo>
                <a:cubicBezTo>
                  <a:pt x="2227" y="2108"/>
                  <a:pt x="2227" y="2132"/>
                  <a:pt x="2215" y="2132"/>
                </a:cubicBezTo>
                <a:lnTo>
                  <a:pt x="1787" y="2346"/>
                </a:lnTo>
                <a:cubicBezTo>
                  <a:pt x="1608" y="2441"/>
                  <a:pt x="1489" y="2632"/>
                  <a:pt x="1489" y="2846"/>
                </a:cubicBezTo>
                <a:lnTo>
                  <a:pt x="1489" y="3179"/>
                </a:lnTo>
                <a:lnTo>
                  <a:pt x="1096" y="3179"/>
                </a:lnTo>
                <a:cubicBezTo>
                  <a:pt x="703" y="3179"/>
                  <a:pt x="370" y="3513"/>
                  <a:pt x="370" y="3918"/>
                </a:cubicBezTo>
                <a:lnTo>
                  <a:pt x="370" y="4287"/>
                </a:lnTo>
                <a:cubicBezTo>
                  <a:pt x="370" y="4584"/>
                  <a:pt x="524" y="4846"/>
                  <a:pt x="739" y="5025"/>
                </a:cubicBezTo>
                <a:lnTo>
                  <a:pt x="739" y="5299"/>
                </a:lnTo>
                <a:cubicBezTo>
                  <a:pt x="739" y="5299"/>
                  <a:pt x="739" y="5311"/>
                  <a:pt x="727" y="5311"/>
                </a:cubicBezTo>
                <a:lnTo>
                  <a:pt x="298" y="5537"/>
                </a:lnTo>
                <a:cubicBezTo>
                  <a:pt x="120" y="5620"/>
                  <a:pt x="1" y="5823"/>
                  <a:pt x="1" y="6025"/>
                </a:cubicBezTo>
                <a:lnTo>
                  <a:pt x="1" y="7870"/>
                </a:lnTo>
                <a:cubicBezTo>
                  <a:pt x="1" y="8025"/>
                  <a:pt x="48" y="8156"/>
                  <a:pt x="120" y="8275"/>
                </a:cubicBezTo>
                <a:lnTo>
                  <a:pt x="298" y="8561"/>
                </a:lnTo>
                <a:cubicBezTo>
                  <a:pt x="346" y="8621"/>
                  <a:pt x="358" y="8692"/>
                  <a:pt x="358" y="8775"/>
                </a:cubicBezTo>
                <a:lnTo>
                  <a:pt x="358" y="9549"/>
                </a:lnTo>
                <a:cubicBezTo>
                  <a:pt x="358" y="9644"/>
                  <a:pt x="429" y="9716"/>
                  <a:pt x="524" y="9716"/>
                </a:cubicBezTo>
                <a:cubicBezTo>
                  <a:pt x="608" y="9716"/>
                  <a:pt x="679" y="9644"/>
                  <a:pt x="679" y="9549"/>
                </a:cubicBezTo>
                <a:lnTo>
                  <a:pt x="679" y="8775"/>
                </a:lnTo>
                <a:cubicBezTo>
                  <a:pt x="679" y="8632"/>
                  <a:pt x="644" y="8501"/>
                  <a:pt x="560" y="8371"/>
                </a:cubicBezTo>
                <a:lnTo>
                  <a:pt x="382" y="8097"/>
                </a:lnTo>
                <a:cubicBezTo>
                  <a:pt x="346" y="8037"/>
                  <a:pt x="322" y="7966"/>
                  <a:pt x="322" y="7870"/>
                </a:cubicBezTo>
                <a:lnTo>
                  <a:pt x="322" y="6025"/>
                </a:lnTo>
                <a:cubicBezTo>
                  <a:pt x="322" y="5954"/>
                  <a:pt x="370" y="5882"/>
                  <a:pt x="441" y="5846"/>
                </a:cubicBezTo>
                <a:lnTo>
                  <a:pt x="763" y="5692"/>
                </a:lnTo>
                <a:lnTo>
                  <a:pt x="1036" y="5977"/>
                </a:lnTo>
                <a:cubicBezTo>
                  <a:pt x="1120" y="6049"/>
                  <a:pt x="1203" y="6085"/>
                  <a:pt x="1298" y="6085"/>
                </a:cubicBezTo>
                <a:cubicBezTo>
                  <a:pt x="1382" y="6085"/>
                  <a:pt x="1477" y="6049"/>
                  <a:pt x="1548" y="5977"/>
                </a:cubicBezTo>
                <a:lnTo>
                  <a:pt x="1834" y="5692"/>
                </a:lnTo>
                <a:lnTo>
                  <a:pt x="2144" y="5846"/>
                </a:lnTo>
                <a:cubicBezTo>
                  <a:pt x="2215" y="5882"/>
                  <a:pt x="2263" y="5954"/>
                  <a:pt x="2263" y="6025"/>
                </a:cubicBezTo>
                <a:lnTo>
                  <a:pt x="2263" y="7870"/>
                </a:lnTo>
                <a:cubicBezTo>
                  <a:pt x="2263" y="7942"/>
                  <a:pt x="2227" y="8025"/>
                  <a:pt x="2203" y="8097"/>
                </a:cubicBezTo>
                <a:lnTo>
                  <a:pt x="2025" y="8371"/>
                </a:lnTo>
                <a:cubicBezTo>
                  <a:pt x="1953" y="8490"/>
                  <a:pt x="1906" y="8644"/>
                  <a:pt x="1906" y="8775"/>
                </a:cubicBezTo>
                <a:lnTo>
                  <a:pt x="1906" y="9549"/>
                </a:lnTo>
                <a:cubicBezTo>
                  <a:pt x="1906" y="9644"/>
                  <a:pt x="1977" y="9716"/>
                  <a:pt x="2072" y="9716"/>
                </a:cubicBezTo>
                <a:cubicBezTo>
                  <a:pt x="2156" y="9716"/>
                  <a:pt x="2227" y="9644"/>
                  <a:pt x="2227" y="9549"/>
                </a:cubicBezTo>
                <a:lnTo>
                  <a:pt x="2227" y="8775"/>
                </a:lnTo>
                <a:cubicBezTo>
                  <a:pt x="2227" y="8704"/>
                  <a:pt x="2263" y="8632"/>
                  <a:pt x="2287" y="8561"/>
                </a:cubicBezTo>
                <a:lnTo>
                  <a:pt x="2465" y="8275"/>
                </a:lnTo>
                <a:cubicBezTo>
                  <a:pt x="2549" y="8156"/>
                  <a:pt x="2584" y="8001"/>
                  <a:pt x="2584" y="7870"/>
                </a:cubicBezTo>
                <a:lnTo>
                  <a:pt x="2584" y="6025"/>
                </a:lnTo>
                <a:cubicBezTo>
                  <a:pt x="2584" y="5823"/>
                  <a:pt x="2465" y="5644"/>
                  <a:pt x="2287" y="5537"/>
                </a:cubicBezTo>
                <a:lnTo>
                  <a:pt x="1858" y="5311"/>
                </a:lnTo>
                <a:lnTo>
                  <a:pt x="1846" y="5299"/>
                </a:lnTo>
                <a:lnTo>
                  <a:pt x="1846" y="5025"/>
                </a:lnTo>
                <a:cubicBezTo>
                  <a:pt x="2072" y="4870"/>
                  <a:pt x="2215" y="4596"/>
                  <a:pt x="2215" y="4287"/>
                </a:cubicBezTo>
                <a:lnTo>
                  <a:pt x="2215" y="3918"/>
                </a:lnTo>
                <a:cubicBezTo>
                  <a:pt x="2215" y="3644"/>
                  <a:pt x="2072" y="3406"/>
                  <a:pt x="1846" y="3275"/>
                </a:cubicBezTo>
                <a:lnTo>
                  <a:pt x="1846" y="2822"/>
                </a:lnTo>
                <a:cubicBezTo>
                  <a:pt x="1846" y="2751"/>
                  <a:pt x="1894" y="2679"/>
                  <a:pt x="1965" y="2644"/>
                </a:cubicBezTo>
                <a:lnTo>
                  <a:pt x="2275" y="2501"/>
                </a:lnTo>
                <a:lnTo>
                  <a:pt x="2560" y="2786"/>
                </a:lnTo>
                <a:cubicBezTo>
                  <a:pt x="2632" y="2858"/>
                  <a:pt x="2727" y="2882"/>
                  <a:pt x="2810" y="2882"/>
                </a:cubicBezTo>
                <a:cubicBezTo>
                  <a:pt x="2906" y="2882"/>
                  <a:pt x="2989" y="2858"/>
                  <a:pt x="3061" y="2786"/>
                </a:cubicBezTo>
                <a:lnTo>
                  <a:pt x="3346" y="2501"/>
                </a:lnTo>
                <a:lnTo>
                  <a:pt x="3656" y="2644"/>
                </a:lnTo>
                <a:cubicBezTo>
                  <a:pt x="3739" y="2679"/>
                  <a:pt x="3775" y="2751"/>
                  <a:pt x="3775" y="2822"/>
                </a:cubicBezTo>
                <a:lnTo>
                  <a:pt x="3775" y="3275"/>
                </a:lnTo>
                <a:cubicBezTo>
                  <a:pt x="3561" y="3394"/>
                  <a:pt x="3406" y="3632"/>
                  <a:pt x="3406" y="3918"/>
                </a:cubicBezTo>
                <a:lnTo>
                  <a:pt x="3406" y="4287"/>
                </a:lnTo>
                <a:cubicBezTo>
                  <a:pt x="3406" y="4584"/>
                  <a:pt x="3561" y="4846"/>
                  <a:pt x="3775" y="5025"/>
                </a:cubicBezTo>
                <a:lnTo>
                  <a:pt x="3775" y="5299"/>
                </a:lnTo>
                <a:cubicBezTo>
                  <a:pt x="3775" y="5299"/>
                  <a:pt x="3775" y="5311"/>
                  <a:pt x="3763" y="5311"/>
                </a:cubicBezTo>
                <a:lnTo>
                  <a:pt x="3334" y="5537"/>
                </a:lnTo>
                <a:cubicBezTo>
                  <a:pt x="3156" y="5620"/>
                  <a:pt x="3037" y="5823"/>
                  <a:pt x="3037" y="6025"/>
                </a:cubicBezTo>
                <a:lnTo>
                  <a:pt x="3037" y="7870"/>
                </a:lnTo>
                <a:cubicBezTo>
                  <a:pt x="3037" y="8025"/>
                  <a:pt x="3084" y="8156"/>
                  <a:pt x="3156" y="8275"/>
                </a:cubicBezTo>
                <a:lnTo>
                  <a:pt x="3334" y="8561"/>
                </a:lnTo>
                <a:cubicBezTo>
                  <a:pt x="3382" y="8621"/>
                  <a:pt x="3394" y="8692"/>
                  <a:pt x="3394" y="8775"/>
                </a:cubicBezTo>
                <a:lnTo>
                  <a:pt x="3394" y="9549"/>
                </a:lnTo>
                <a:cubicBezTo>
                  <a:pt x="3394" y="9644"/>
                  <a:pt x="3465" y="9716"/>
                  <a:pt x="3561" y="9716"/>
                </a:cubicBezTo>
                <a:cubicBezTo>
                  <a:pt x="3644" y="9716"/>
                  <a:pt x="3715" y="9644"/>
                  <a:pt x="3715" y="9549"/>
                </a:cubicBezTo>
                <a:lnTo>
                  <a:pt x="3715" y="8775"/>
                </a:lnTo>
                <a:cubicBezTo>
                  <a:pt x="3715" y="8632"/>
                  <a:pt x="3680" y="8501"/>
                  <a:pt x="3596" y="8371"/>
                </a:cubicBezTo>
                <a:lnTo>
                  <a:pt x="3418" y="8097"/>
                </a:lnTo>
                <a:cubicBezTo>
                  <a:pt x="3382" y="8037"/>
                  <a:pt x="3358" y="7966"/>
                  <a:pt x="3358" y="7870"/>
                </a:cubicBezTo>
                <a:lnTo>
                  <a:pt x="3358" y="6025"/>
                </a:lnTo>
                <a:cubicBezTo>
                  <a:pt x="3358" y="5954"/>
                  <a:pt x="3406" y="5882"/>
                  <a:pt x="3477" y="5846"/>
                </a:cubicBezTo>
                <a:lnTo>
                  <a:pt x="3799" y="5692"/>
                </a:lnTo>
                <a:lnTo>
                  <a:pt x="4073" y="5977"/>
                </a:lnTo>
                <a:cubicBezTo>
                  <a:pt x="4156" y="6049"/>
                  <a:pt x="4239" y="6085"/>
                  <a:pt x="4334" y="6085"/>
                </a:cubicBezTo>
                <a:cubicBezTo>
                  <a:pt x="4418" y="6085"/>
                  <a:pt x="4513" y="6049"/>
                  <a:pt x="4585" y="5977"/>
                </a:cubicBezTo>
                <a:lnTo>
                  <a:pt x="4870" y="5692"/>
                </a:lnTo>
                <a:lnTo>
                  <a:pt x="5180" y="5846"/>
                </a:lnTo>
                <a:cubicBezTo>
                  <a:pt x="5251" y="5882"/>
                  <a:pt x="5299" y="5954"/>
                  <a:pt x="5299" y="6025"/>
                </a:cubicBezTo>
                <a:lnTo>
                  <a:pt x="5299" y="7870"/>
                </a:lnTo>
                <a:cubicBezTo>
                  <a:pt x="5299" y="7942"/>
                  <a:pt x="5263" y="8025"/>
                  <a:pt x="5239" y="8097"/>
                </a:cubicBezTo>
                <a:lnTo>
                  <a:pt x="5061" y="8371"/>
                </a:lnTo>
                <a:cubicBezTo>
                  <a:pt x="4989" y="8490"/>
                  <a:pt x="4942" y="8644"/>
                  <a:pt x="4942" y="8775"/>
                </a:cubicBezTo>
                <a:lnTo>
                  <a:pt x="4942" y="9549"/>
                </a:lnTo>
                <a:cubicBezTo>
                  <a:pt x="4942" y="9644"/>
                  <a:pt x="5013" y="9716"/>
                  <a:pt x="5108" y="9716"/>
                </a:cubicBezTo>
                <a:cubicBezTo>
                  <a:pt x="5192" y="9716"/>
                  <a:pt x="5263" y="9644"/>
                  <a:pt x="5263" y="9549"/>
                </a:cubicBezTo>
                <a:lnTo>
                  <a:pt x="5263" y="8775"/>
                </a:lnTo>
                <a:cubicBezTo>
                  <a:pt x="5263" y="8704"/>
                  <a:pt x="5299" y="8632"/>
                  <a:pt x="5323" y="8561"/>
                </a:cubicBezTo>
                <a:lnTo>
                  <a:pt x="5501" y="8275"/>
                </a:lnTo>
                <a:cubicBezTo>
                  <a:pt x="5585" y="8156"/>
                  <a:pt x="5620" y="8001"/>
                  <a:pt x="5620" y="7870"/>
                </a:cubicBezTo>
                <a:lnTo>
                  <a:pt x="5620" y="6025"/>
                </a:lnTo>
                <a:cubicBezTo>
                  <a:pt x="5620" y="5823"/>
                  <a:pt x="5501" y="5644"/>
                  <a:pt x="5323" y="5537"/>
                </a:cubicBezTo>
                <a:lnTo>
                  <a:pt x="4894" y="5311"/>
                </a:lnTo>
                <a:lnTo>
                  <a:pt x="4882" y="5299"/>
                </a:lnTo>
                <a:lnTo>
                  <a:pt x="4882" y="5025"/>
                </a:lnTo>
                <a:cubicBezTo>
                  <a:pt x="5108" y="4870"/>
                  <a:pt x="5251" y="4596"/>
                  <a:pt x="5251" y="4287"/>
                </a:cubicBezTo>
                <a:lnTo>
                  <a:pt x="5251" y="3918"/>
                </a:lnTo>
                <a:cubicBezTo>
                  <a:pt x="5251" y="3644"/>
                  <a:pt x="5108" y="3406"/>
                  <a:pt x="4882" y="3275"/>
                </a:cubicBezTo>
                <a:lnTo>
                  <a:pt x="4882" y="2822"/>
                </a:lnTo>
                <a:cubicBezTo>
                  <a:pt x="4882" y="2751"/>
                  <a:pt x="4930" y="2679"/>
                  <a:pt x="5001" y="2644"/>
                </a:cubicBezTo>
                <a:lnTo>
                  <a:pt x="5311" y="2501"/>
                </a:lnTo>
                <a:lnTo>
                  <a:pt x="5597" y="2786"/>
                </a:lnTo>
                <a:cubicBezTo>
                  <a:pt x="5668" y="2858"/>
                  <a:pt x="5763" y="2882"/>
                  <a:pt x="5847" y="2882"/>
                </a:cubicBezTo>
                <a:cubicBezTo>
                  <a:pt x="5942" y="2882"/>
                  <a:pt x="6025" y="2858"/>
                  <a:pt x="6097" y="2786"/>
                </a:cubicBezTo>
                <a:lnTo>
                  <a:pt x="6382" y="2501"/>
                </a:lnTo>
                <a:lnTo>
                  <a:pt x="6692" y="2644"/>
                </a:lnTo>
                <a:cubicBezTo>
                  <a:pt x="6775" y="2679"/>
                  <a:pt x="6811" y="2751"/>
                  <a:pt x="6811" y="2822"/>
                </a:cubicBezTo>
                <a:lnTo>
                  <a:pt x="6811" y="3275"/>
                </a:lnTo>
                <a:cubicBezTo>
                  <a:pt x="6597" y="3394"/>
                  <a:pt x="6442" y="3632"/>
                  <a:pt x="6442" y="3918"/>
                </a:cubicBezTo>
                <a:lnTo>
                  <a:pt x="6442" y="4287"/>
                </a:lnTo>
                <a:cubicBezTo>
                  <a:pt x="6442" y="4584"/>
                  <a:pt x="6597" y="4846"/>
                  <a:pt x="6811" y="5025"/>
                </a:cubicBezTo>
                <a:lnTo>
                  <a:pt x="6811" y="5299"/>
                </a:lnTo>
                <a:cubicBezTo>
                  <a:pt x="6811" y="5299"/>
                  <a:pt x="6811" y="5311"/>
                  <a:pt x="6799" y="5311"/>
                </a:cubicBezTo>
                <a:lnTo>
                  <a:pt x="6370" y="5537"/>
                </a:lnTo>
                <a:cubicBezTo>
                  <a:pt x="6192" y="5620"/>
                  <a:pt x="6073" y="5823"/>
                  <a:pt x="6073" y="6025"/>
                </a:cubicBezTo>
                <a:lnTo>
                  <a:pt x="6073" y="7870"/>
                </a:lnTo>
                <a:cubicBezTo>
                  <a:pt x="6073" y="8025"/>
                  <a:pt x="6120" y="8156"/>
                  <a:pt x="6192" y="8275"/>
                </a:cubicBezTo>
                <a:lnTo>
                  <a:pt x="6370" y="8561"/>
                </a:lnTo>
                <a:cubicBezTo>
                  <a:pt x="6418" y="8621"/>
                  <a:pt x="6430" y="8692"/>
                  <a:pt x="6430" y="8775"/>
                </a:cubicBezTo>
                <a:lnTo>
                  <a:pt x="6430" y="9549"/>
                </a:lnTo>
                <a:cubicBezTo>
                  <a:pt x="6430" y="9644"/>
                  <a:pt x="6501" y="9716"/>
                  <a:pt x="6597" y="9716"/>
                </a:cubicBezTo>
                <a:cubicBezTo>
                  <a:pt x="6680" y="9716"/>
                  <a:pt x="6751" y="9644"/>
                  <a:pt x="6751" y="9549"/>
                </a:cubicBezTo>
                <a:lnTo>
                  <a:pt x="6751" y="8775"/>
                </a:lnTo>
                <a:cubicBezTo>
                  <a:pt x="6751" y="8632"/>
                  <a:pt x="6716" y="8501"/>
                  <a:pt x="6632" y="8371"/>
                </a:cubicBezTo>
                <a:lnTo>
                  <a:pt x="6454" y="8097"/>
                </a:lnTo>
                <a:cubicBezTo>
                  <a:pt x="6418" y="8037"/>
                  <a:pt x="6394" y="7966"/>
                  <a:pt x="6394" y="7870"/>
                </a:cubicBezTo>
                <a:lnTo>
                  <a:pt x="6394" y="6025"/>
                </a:lnTo>
                <a:cubicBezTo>
                  <a:pt x="6394" y="5954"/>
                  <a:pt x="6442" y="5882"/>
                  <a:pt x="6513" y="5846"/>
                </a:cubicBezTo>
                <a:lnTo>
                  <a:pt x="6835" y="5692"/>
                </a:lnTo>
                <a:lnTo>
                  <a:pt x="7109" y="5977"/>
                </a:lnTo>
                <a:cubicBezTo>
                  <a:pt x="7192" y="6049"/>
                  <a:pt x="7275" y="6085"/>
                  <a:pt x="7371" y="6085"/>
                </a:cubicBezTo>
                <a:cubicBezTo>
                  <a:pt x="7454" y="6085"/>
                  <a:pt x="7549" y="6049"/>
                  <a:pt x="7621" y="5977"/>
                </a:cubicBezTo>
                <a:lnTo>
                  <a:pt x="7906" y="5692"/>
                </a:lnTo>
                <a:lnTo>
                  <a:pt x="8216" y="5846"/>
                </a:lnTo>
                <a:cubicBezTo>
                  <a:pt x="8287" y="5882"/>
                  <a:pt x="8335" y="5954"/>
                  <a:pt x="8335" y="6025"/>
                </a:cubicBezTo>
                <a:lnTo>
                  <a:pt x="8335" y="7870"/>
                </a:lnTo>
                <a:cubicBezTo>
                  <a:pt x="8335" y="7942"/>
                  <a:pt x="8299" y="8025"/>
                  <a:pt x="8275" y="8097"/>
                </a:cubicBezTo>
                <a:lnTo>
                  <a:pt x="8097" y="8371"/>
                </a:lnTo>
                <a:cubicBezTo>
                  <a:pt x="8025" y="8490"/>
                  <a:pt x="7978" y="8644"/>
                  <a:pt x="7978" y="8775"/>
                </a:cubicBezTo>
                <a:lnTo>
                  <a:pt x="7978" y="9549"/>
                </a:lnTo>
                <a:cubicBezTo>
                  <a:pt x="7978" y="9644"/>
                  <a:pt x="8049" y="9716"/>
                  <a:pt x="8144" y="9716"/>
                </a:cubicBezTo>
                <a:cubicBezTo>
                  <a:pt x="8228" y="9716"/>
                  <a:pt x="8299" y="9644"/>
                  <a:pt x="8299" y="9549"/>
                </a:cubicBezTo>
                <a:lnTo>
                  <a:pt x="8299" y="8775"/>
                </a:lnTo>
                <a:cubicBezTo>
                  <a:pt x="8299" y="8704"/>
                  <a:pt x="8335" y="8632"/>
                  <a:pt x="8359" y="8561"/>
                </a:cubicBezTo>
                <a:lnTo>
                  <a:pt x="8537" y="8275"/>
                </a:lnTo>
                <a:cubicBezTo>
                  <a:pt x="8621" y="8156"/>
                  <a:pt x="8656" y="8001"/>
                  <a:pt x="8656" y="7870"/>
                </a:cubicBezTo>
                <a:lnTo>
                  <a:pt x="8656" y="6025"/>
                </a:lnTo>
                <a:cubicBezTo>
                  <a:pt x="8656" y="5823"/>
                  <a:pt x="8537" y="5644"/>
                  <a:pt x="8359" y="5537"/>
                </a:cubicBezTo>
                <a:lnTo>
                  <a:pt x="7930" y="5311"/>
                </a:lnTo>
                <a:lnTo>
                  <a:pt x="7918" y="5299"/>
                </a:lnTo>
                <a:lnTo>
                  <a:pt x="7918" y="5025"/>
                </a:lnTo>
                <a:cubicBezTo>
                  <a:pt x="8144" y="4870"/>
                  <a:pt x="8287" y="4596"/>
                  <a:pt x="8287" y="4287"/>
                </a:cubicBezTo>
                <a:lnTo>
                  <a:pt x="8287" y="3918"/>
                </a:lnTo>
                <a:cubicBezTo>
                  <a:pt x="8287" y="3644"/>
                  <a:pt x="8144" y="3406"/>
                  <a:pt x="7918" y="3275"/>
                </a:cubicBezTo>
                <a:lnTo>
                  <a:pt x="7918" y="2822"/>
                </a:lnTo>
                <a:cubicBezTo>
                  <a:pt x="7918" y="2751"/>
                  <a:pt x="7966" y="2679"/>
                  <a:pt x="8037" y="2644"/>
                </a:cubicBezTo>
                <a:lnTo>
                  <a:pt x="8347" y="2501"/>
                </a:lnTo>
                <a:lnTo>
                  <a:pt x="8633" y="2786"/>
                </a:lnTo>
                <a:cubicBezTo>
                  <a:pt x="8704" y="2858"/>
                  <a:pt x="8799" y="2882"/>
                  <a:pt x="8883" y="2882"/>
                </a:cubicBezTo>
                <a:cubicBezTo>
                  <a:pt x="8978" y="2882"/>
                  <a:pt x="9061" y="2858"/>
                  <a:pt x="9133" y="2786"/>
                </a:cubicBezTo>
                <a:lnTo>
                  <a:pt x="9418" y="2501"/>
                </a:lnTo>
                <a:lnTo>
                  <a:pt x="9728" y="2644"/>
                </a:lnTo>
                <a:cubicBezTo>
                  <a:pt x="9811" y="2679"/>
                  <a:pt x="9847" y="2751"/>
                  <a:pt x="9847" y="2822"/>
                </a:cubicBezTo>
                <a:lnTo>
                  <a:pt x="9847" y="3275"/>
                </a:lnTo>
                <a:cubicBezTo>
                  <a:pt x="9633" y="3394"/>
                  <a:pt x="9478" y="3632"/>
                  <a:pt x="9478" y="3918"/>
                </a:cubicBezTo>
                <a:lnTo>
                  <a:pt x="9478" y="4287"/>
                </a:lnTo>
                <a:cubicBezTo>
                  <a:pt x="9478" y="4584"/>
                  <a:pt x="9633" y="4846"/>
                  <a:pt x="9847" y="5025"/>
                </a:cubicBezTo>
                <a:lnTo>
                  <a:pt x="9847" y="5299"/>
                </a:lnTo>
                <a:cubicBezTo>
                  <a:pt x="9847" y="5299"/>
                  <a:pt x="9847" y="5311"/>
                  <a:pt x="9835" y="5311"/>
                </a:cubicBezTo>
                <a:lnTo>
                  <a:pt x="9407" y="5537"/>
                </a:lnTo>
                <a:cubicBezTo>
                  <a:pt x="9228" y="5620"/>
                  <a:pt x="9109" y="5823"/>
                  <a:pt x="9109" y="6025"/>
                </a:cubicBezTo>
                <a:lnTo>
                  <a:pt x="9109" y="7870"/>
                </a:lnTo>
                <a:cubicBezTo>
                  <a:pt x="9109" y="8025"/>
                  <a:pt x="9157" y="8156"/>
                  <a:pt x="9228" y="8275"/>
                </a:cubicBezTo>
                <a:lnTo>
                  <a:pt x="9407" y="8561"/>
                </a:lnTo>
                <a:cubicBezTo>
                  <a:pt x="9454" y="8621"/>
                  <a:pt x="9466" y="8692"/>
                  <a:pt x="9466" y="8775"/>
                </a:cubicBezTo>
                <a:lnTo>
                  <a:pt x="9466" y="9549"/>
                </a:lnTo>
                <a:cubicBezTo>
                  <a:pt x="9466" y="9644"/>
                  <a:pt x="9538" y="9716"/>
                  <a:pt x="9633" y="9716"/>
                </a:cubicBezTo>
                <a:cubicBezTo>
                  <a:pt x="9716" y="9716"/>
                  <a:pt x="9788" y="9644"/>
                  <a:pt x="9788" y="9549"/>
                </a:cubicBezTo>
                <a:lnTo>
                  <a:pt x="9788" y="8775"/>
                </a:lnTo>
                <a:cubicBezTo>
                  <a:pt x="9788" y="8632"/>
                  <a:pt x="9752" y="8501"/>
                  <a:pt x="9668" y="8371"/>
                </a:cubicBezTo>
                <a:lnTo>
                  <a:pt x="9490" y="8097"/>
                </a:lnTo>
                <a:cubicBezTo>
                  <a:pt x="9454" y="8037"/>
                  <a:pt x="9430" y="7966"/>
                  <a:pt x="9430" y="7870"/>
                </a:cubicBezTo>
                <a:lnTo>
                  <a:pt x="9430" y="6025"/>
                </a:lnTo>
                <a:cubicBezTo>
                  <a:pt x="9430" y="5954"/>
                  <a:pt x="9478" y="5882"/>
                  <a:pt x="9549" y="5846"/>
                </a:cubicBezTo>
                <a:lnTo>
                  <a:pt x="9871" y="5692"/>
                </a:lnTo>
                <a:lnTo>
                  <a:pt x="10145" y="5977"/>
                </a:lnTo>
                <a:cubicBezTo>
                  <a:pt x="10228" y="6049"/>
                  <a:pt x="10311" y="6085"/>
                  <a:pt x="10407" y="6085"/>
                </a:cubicBezTo>
                <a:cubicBezTo>
                  <a:pt x="10490" y="6085"/>
                  <a:pt x="10585" y="6049"/>
                  <a:pt x="10657" y="5977"/>
                </a:cubicBezTo>
                <a:lnTo>
                  <a:pt x="10942" y="5692"/>
                </a:lnTo>
                <a:lnTo>
                  <a:pt x="11252" y="5846"/>
                </a:lnTo>
                <a:cubicBezTo>
                  <a:pt x="11323" y="5882"/>
                  <a:pt x="11371" y="5954"/>
                  <a:pt x="11371" y="6025"/>
                </a:cubicBezTo>
                <a:lnTo>
                  <a:pt x="11371" y="7870"/>
                </a:lnTo>
                <a:cubicBezTo>
                  <a:pt x="11371" y="7942"/>
                  <a:pt x="11335" y="8025"/>
                  <a:pt x="11312" y="8097"/>
                </a:cubicBezTo>
                <a:lnTo>
                  <a:pt x="11133" y="8371"/>
                </a:lnTo>
                <a:cubicBezTo>
                  <a:pt x="11062" y="8490"/>
                  <a:pt x="11014" y="8644"/>
                  <a:pt x="11014" y="8775"/>
                </a:cubicBezTo>
                <a:lnTo>
                  <a:pt x="11014" y="9549"/>
                </a:lnTo>
                <a:cubicBezTo>
                  <a:pt x="11014" y="9644"/>
                  <a:pt x="11085" y="9716"/>
                  <a:pt x="11181" y="9716"/>
                </a:cubicBezTo>
                <a:cubicBezTo>
                  <a:pt x="11264" y="9716"/>
                  <a:pt x="11335" y="9644"/>
                  <a:pt x="11335" y="9549"/>
                </a:cubicBezTo>
                <a:lnTo>
                  <a:pt x="11335" y="8775"/>
                </a:lnTo>
                <a:cubicBezTo>
                  <a:pt x="11335" y="8704"/>
                  <a:pt x="11371" y="8632"/>
                  <a:pt x="11395" y="8561"/>
                </a:cubicBezTo>
                <a:lnTo>
                  <a:pt x="11573" y="8275"/>
                </a:lnTo>
                <a:cubicBezTo>
                  <a:pt x="11657" y="8156"/>
                  <a:pt x="11693" y="8001"/>
                  <a:pt x="11693" y="7870"/>
                </a:cubicBezTo>
                <a:lnTo>
                  <a:pt x="11693" y="6025"/>
                </a:lnTo>
                <a:cubicBezTo>
                  <a:pt x="11514" y="5823"/>
                  <a:pt x="11395" y="5620"/>
                  <a:pt x="11204" y="5537"/>
                </a:cubicBezTo>
                <a:lnTo>
                  <a:pt x="10776" y="5311"/>
                </a:lnTo>
                <a:lnTo>
                  <a:pt x="10764" y="5299"/>
                </a:lnTo>
                <a:lnTo>
                  <a:pt x="10764" y="5025"/>
                </a:lnTo>
                <a:cubicBezTo>
                  <a:pt x="10978" y="4870"/>
                  <a:pt x="11133" y="4596"/>
                  <a:pt x="11133" y="4287"/>
                </a:cubicBezTo>
                <a:lnTo>
                  <a:pt x="11133" y="3918"/>
                </a:lnTo>
                <a:cubicBezTo>
                  <a:pt x="11133" y="3513"/>
                  <a:pt x="10800" y="3179"/>
                  <a:pt x="10407" y="3179"/>
                </a:cubicBezTo>
                <a:lnTo>
                  <a:pt x="10014" y="3179"/>
                </a:lnTo>
                <a:lnTo>
                  <a:pt x="10014" y="2846"/>
                </a:lnTo>
                <a:cubicBezTo>
                  <a:pt x="10014" y="2632"/>
                  <a:pt x="9895" y="2453"/>
                  <a:pt x="9716" y="2346"/>
                </a:cubicBezTo>
                <a:lnTo>
                  <a:pt x="9287" y="2132"/>
                </a:lnTo>
                <a:lnTo>
                  <a:pt x="9276" y="2108"/>
                </a:lnTo>
                <a:lnTo>
                  <a:pt x="9276" y="1846"/>
                </a:lnTo>
                <a:cubicBezTo>
                  <a:pt x="9490" y="1679"/>
                  <a:pt x="9645" y="1417"/>
                  <a:pt x="9645" y="1096"/>
                </a:cubicBezTo>
                <a:lnTo>
                  <a:pt x="9645" y="727"/>
                </a:lnTo>
                <a:cubicBezTo>
                  <a:pt x="9645" y="322"/>
                  <a:pt x="9311" y="0"/>
                  <a:pt x="8918" y="0"/>
                </a:cubicBezTo>
                <a:lnTo>
                  <a:pt x="8537" y="0"/>
                </a:lnTo>
                <a:cubicBezTo>
                  <a:pt x="8133" y="0"/>
                  <a:pt x="7811" y="322"/>
                  <a:pt x="7811" y="727"/>
                </a:cubicBezTo>
                <a:lnTo>
                  <a:pt x="7811" y="1096"/>
                </a:lnTo>
                <a:cubicBezTo>
                  <a:pt x="7811" y="1393"/>
                  <a:pt x="7966" y="1667"/>
                  <a:pt x="8180" y="1846"/>
                </a:cubicBezTo>
                <a:lnTo>
                  <a:pt x="8180" y="2108"/>
                </a:lnTo>
                <a:cubicBezTo>
                  <a:pt x="8180" y="2108"/>
                  <a:pt x="8180" y="2132"/>
                  <a:pt x="8168" y="2132"/>
                </a:cubicBezTo>
                <a:lnTo>
                  <a:pt x="7740" y="2346"/>
                </a:lnTo>
                <a:cubicBezTo>
                  <a:pt x="7561" y="2441"/>
                  <a:pt x="7442" y="2632"/>
                  <a:pt x="7442" y="2846"/>
                </a:cubicBezTo>
                <a:lnTo>
                  <a:pt x="7442" y="3179"/>
                </a:lnTo>
                <a:lnTo>
                  <a:pt x="7037" y="3179"/>
                </a:lnTo>
                <a:lnTo>
                  <a:pt x="7037" y="2846"/>
                </a:lnTo>
                <a:cubicBezTo>
                  <a:pt x="7037" y="2632"/>
                  <a:pt x="6918" y="2453"/>
                  <a:pt x="6740" y="2346"/>
                </a:cubicBezTo>
                <a:lnTo>
                  <a:pt x="6311" y="2132"/>
                </a:lnTo>
                <a:lnTo>
                  <a:pt x="6299" y="2108"/>
                </a:lnTo>
                <a:lnTo>
                  <a:pt x="6299" y="1846"/>
                </a:lnTo>
                <a:cubicBezTo>
                  <a:pt x="6513" y="1679"/>
                  <a:pt x="6668" y="1417"/>
                  <a:pt x="6668" y="1096"/>
                </a:cubicBezTo>
                <a:lnTo>
                  <a:pt x="6668" y="727"/>
                </a:lnTo>
                <a:cubicBezTo>
                  <a:pt x="6668" y="322"/>
                  <a:pt x="6335" y="0"/>
                  <a:pt x="5942" y="0"/>
                </a:cubicBezTo>
                <a:lnTo>
                  <a:pt x="5561" y="0"/>
                </a:lnTo>
                <a:cubicBezTo>
                  <a:pt x="5168" y="0"/>
                  <a:pt x="4835" y="322"/>
                  <a:pt x="4835" y="727"/>
                </a:cubicBezTo>
                <a:lnTo>
                  <a:pt x="4835" y="1096"/>
                </a:lnTo>
                <a:cubicBezTo>
                  <a:pt x="4835" y="1393"/>
                  <a:pt x="4989" y="1667"/>
                  <a:pt x="5204" y="1846"/>
                </a:cubicBezTo>
                <a:lnTo>
                  <a:pt x="5204" y="2108"/>
                </a:lnTo>
                <a:cubicBezTo>
                  <a:pt x="5204" y="2108"/>
                  <a:pt x="5204" y="2132"/>
                  <a:pt x="5192" y="2132"/>
                </a:cubicBezTo>
                <a:lnTo>
                  <a:pt x="4763" y="2346"/>
                </a:lnTo>
                <a:cubicBezTo>
                  <a:pt x="4585" y="2441"/>
                  <a:pt x="4465" y="2632"/>
                  <a:pt x="4465" y="2846"/>
                </a:cubicBezTo>
                <a:lnTo>
                  <a:pt x="4465" y="3179"/>
                </a:lnTo>
                <a:lnTo>
                  <a:pt x="4061" y="3179"/>
                </a:lnTo>
                <a:lnTo>
                  <a:pt x="4061" y="2846"/>
                </a:lnTo>
                <a:cubicBezTo>
                  <a:pt x="4061" y="2632"/>
                  <a:pt x="3942" y="2453"/>
                  <a:pt x="3763" y="2346"/>
                </a:cubicBezTo>
                <a:lnTo>
                  <a:pt x="3334" y="2132"/>
                </a:lnTo>
                <a:lnTo>
                  <a:pt x="3322" y="2108"/>
                </a:lnTo>
                <a:lnTo>
                  <a:pt x="3322" y="1846"/>
                </a:lnTo>
                <a:cubicBezTo>
                  <a:pt x="3537" y="1679"/>
                  <a:pt x="3692" y="1417"/>
                  <a:pt x="3692" y="1096"/>
                </a:cubicBezTo>
                <a:lnTo>
                  <a:pt x="3692" y="727"/>
                </a:lnTo>
                <a:cubicBezTo>
                  <a:pt x="3692" y="322"/>
                  <a:pt x="3358" y="0"/>
                  <a:pt x="29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501;p87"/>
          <p:cNvSpPr/>
          <p:nvPr/>
        </p:nvSpPr>
        <p:spPr>
          <a:xfrm>
            <a:off x="5429256" y="3883810"/>
            <a:ext cx="148500" cy="116700"/>
          </a:xfrm>
          <a:prstGeom prst="stripedRightArrow">
            <a:avLst>
              <a:gd name="adj1" fmla="val 50000"/>
              <a:gd name="adj2"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κειμένου"/>
          <p:cNvSpPr>
            <a:spLocks noGrp="1"/>
          </p:cNvSpPr>
          <p:nvPr>
            <p:ph type="body" idx="1"/>
          </p:nvPr>
        </p:nvSpPr>
        <p:spPr>
          <a:xfrm>
            <a:off x="985974" y="2203400"/>
            <a:ext cx="3728901" cy="2440052"/>
          </a:xfrm>
        </p:spPr>
        <p:txBody>
          <a:bodyPr/>
          <a:lstStyle/>
          <a:p>
            <a:pPr>
              <a:buNone/>
            </a:pPr>
            <a:r>
              <a:rPr lang="en-US" sz="1200" dirty="0" smtClean="0">
                <a:latin typeface="Times New Roman" pitchFamily="18" charset="0"/>
                <a:cs typeface="Times New Roman" pitchFamily="18" charset="0"/>
              </a:rPr>
              <a:t>Example questions:</a:t>
            </a:r>
          </a:p>
          <a:p>
            <a:pPr>
              <a:buNone/>
            </a:pPr>
            <a:r>
              <a:rPr lang="en-US" sz="1200" dirty="0" smtClean="0">
                <a:solidFill>
                  <a:srgbClr val="268E53"/>
                </a:solidFill>
                <a:latin typeface="Times New Roman" pitchFamily="18" charset="0"/>
                <a:cs typeface="Times New Roman" pitchFamily="18" charset="0"/>
              </a:rPr>
              <a:t> </a:t>
            </a:r>
            <a:r>
              <a:rPr lang="en-US" sz="1200" dirty="0" smtClean="0">
                <a:solidFill>
                  <a:srgbClr val="268E53"/>
                </a:solidFill>
              </a:rPr>
              <a:t>1. Engaging in </a:t>
            </a:r>
            <a:r>
              <a:rPr lang="en-US" sz="1200" dirty="0" err="1" smtClean="0">
                <a:solidFill>
                  <a:srgbClr val="268E53"/>
                </a:solidFill>
              </a:rPr>
              <a:t>eHealth</a:t>
            </a:r>
            <a:r>
              <a:rPr lang="en-US" sz="1200" dirty="0" smtClean="0">
                <a:solidFill>
                  <a:srgbClr val="268E53"/>
                </a:solidFill>
              </a:rPr>
              <a:t> will improve patient/client health</a:t>
            </a:r>
            <a:endParaRPr lang="el-GR" sz="1200" dirty="0" smtClean="0">
              <a:solidFill>
                <a:srgbClr val="268E53"/>
              </a:solidFill>
            </a:endParaRPr>
          </a:p>
          <a:p>
            <a:pPr>
              <a:buNone/>
            </a:pPr>
            <a:r>
              <a:rPr lang="en-US" sz="1200" dirty="0" smtClean="0">
                <a:solidFill>
                  <a:srgbClr val="268E53"/>
                </a:solidFill>
              </a:rPr>
              <a:t>2. The information from electronic health records will help give better care to patients</a:t>
            </a:r>
          </a:p>
          <a:p>
            <a:pPr>
              <a:buNone/>
            </a:pPr>
            <a:r>
              <a:rPr lang="en-US" sz="1200" dirty="0" smtClean="0">
                <a:solidFill>
                  <a:srgbClr val="C00000"/>
                </a:solidFill>
              </a:rPr>
              <a:t>3.</a:t>
            </a:r>
            <a:r>
              <a:rPr lang="en-US" sz="1200" dirty="0" smtClean="0"/>
              <a:t> </a:t>
            </a:r>
            <a:r>
              <a:rPr lang="en-US" sz="1200" dirty="0" smtClean="0">
                <a:solidFill>
                  <a:srgbClr val="C00000"/>
                </a:solidFill>
              </a:rPr>
              <a:t>Engaging in </a:t>
            </a:r>
            <a:r>
              <a:rPr lang="en-US" sz="1200" dirty="0" err="1" smtClean="0">
                <a:solidFill>
                  <a:srgbClr val="C00000"/>
                </a:solidFill>
              </a:rPr>
              <a:t>eHealth</a:t>
            </a:r>
            <a:r>
              <a:rPr lang="en-US" sz="1200" dirty="0" smtClean="0">
                <a:solidFill>
                  <a:srgbClr val="C00000"/>
                </a:solidFill>
              </a:rPr>
              <a:t> will make healthcare staff less productive. </a:t>
            </a:r>
            <a:endParaRPr lang="el-GR" sz="1200" dirty="0" smtClean="0">
              <a:solidFill>
                <a:srgbClr val="C00000"/>
              </a:solidFill>
            </a:endParaRPr>
          </a:p>
        </p:txBody>
      </p:sp>
      <p:sp>
        <p:nvSpPr>
          <p:cNvPr id="9" name="8 - Θέση κειμένου"/>
          <p:cNvSpPr>
            <a:spLocks noGrp="1"/>
          </p:cNvSpPr>
          <p:nvPr>
            <p:ph type="body" idx="2"/>
          </p:nvPr>
        </p:nvSpPr>
        <p:spPr/>
        <p:txBody>
          <a:bodyPr/>
          <a:lstStyle/>
          <a:p>
            <a:r>
              <a:rPr lang="en-US" dirty="0" smtClean="0">
                <a:latin typeface="Times New Roman" pitchFamily="18" charset="0"/>
                <a:cs typeface="Times New Roman" pitchFamily="18" charset="0"/>
              </a:rPr>
              <a:t>In the questions where they had a negative meaning, reverse scoring was followed, i.e. instead of “1-totally disagree”  “5 totally agree” the reverse was done.</a:t>
            </a:r>
            <a:endParaRPr lang="el-GR" dirty="0">
              <a:latin typeface="Times New Roman" pitchFamily="18" charset="0"/>
              <a:cs typeface="Times New Roman" pitchFamily="18" charset="0"/>
            </a:endParaRPr>
          </a:p>
        </p:txBody>
      </p:sp>
      <p:sp>
        <p:nvSpPr>
          <p:cNvPr id="7" name="6 - Τίτλος"/>
          <p:cNvSpPr>
            <a:spLocks noGrp="1"/>
          </p:cNvSpPr>
          <p:nvPr>
            <p:ph type="title"/>
          </p:nvPr>
        </p:nvSpPr>
        <p:spPr/>
        <p:txBody>
          <a:bodyPr/>
          <a:lstStyle/>
          <a:p>
            <a:r>
              <a:rPr lang="en-US" dirty="0" smtClean="0">
                <a:latin typeface="Times New Roman" pitchFamily="18" charset="0"/>
                <a:cs typeface="Times New Roman" pitchFamily="18" charset="0"/>
              </a:rPr>
              <a:t>METHODOLOGY / QUESTIONNAIRE</a:t>
            </a:r>
            <a:r>
              <a:rPr lang="el-GR" dirty="0" smtClean="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sp>
        <p:nvSpPr>
          <p:cNvPr id="10" name="9 - Τίτλος"/>
          <p:cNvSpPr>
            <a:spLocks noGrp="1"/>
          </p:cNvSpPr>
          <p:nvPr>
            <p:ph type="title" idx="3"/>
          </p:nvPr>
        </p:nvSpPr>
        <p:spPr/>
        <p:txBody>
          <a:bodyPr/>
          <a:lstStyle/>
          <a:p>
            <a:r>
              <a:rPr lang="en-US" dirty="0" smtClean="0">
                <a:latin typeface="Times New Roman" pitchFamily="18" charset="0"/>
                <a:cs typeface="Times New Roman" pitchFamily="18" charset="0"/>
              </a:rPr>
              <a:t>Questionnaire: </a:t>
            </a:r>
            <a:r>
              <a:rPr lang="el-GR" dirty="0" smtClean="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sp>
        <p:nvSpPr>
          <p:cNvPr id="11" name="10 - Τίτλος"/>
          <p:cNvSpPr>
            <a:spLocks noGrp="1"/>
          </p:cNvSpPr>
          <p:nvPr>
            <p:ph type="title" idx="4"/>
          </p:nvPr>
        </p:nvSpPr>
        <p:spPr/>
        <p:txBody>
          <a:bodyPr/>
          <a:lstStyle/>
          <a:p>
            <a:r>
              <a:rPr lang="en-US" dirty="0" smtClean="0">
                <a:latin typeface="Times New Roman" pitchFamily="18" charset="0"/>
                <a:cs typeface="Times New Roman" pitchFamily="18" charset="0"/>
              </a:rPr>
              <a:t>Score</a:t>
            </a:r>
            <a:endParaRPr lang="el-GR"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Nursing Capstone XL by Slidesgo">
  <a:themeElements>
    <a:clrScheme name="Simple Light">
      <a:dk1>
        <a:srgbClr val="000000"/>
      </a:dk1>
      <a:lt1>
        <a:srgbClr val="FFFFFF"/>
      </a:lt1>
      <a:dk2>
        <a:srgbClr val="595959"/>
      </a:dk2>
      <a:lt2>
        <a:srgbClr val="EEEEEE"/>
      </a:lt2>
      <a:accent1>
        <a:srgbClr val="1F7444"/>
      </a:accent1>
      <a:accent2>
        <a:srgbClr val="434343"/>
      </a:accent2>
      <a:accent3>
        <a:srgbClr val="FBD76D"/>
      </a:accent3>
      <a:accent4>
        <a:srgbClr val="DA3030"/>
      </a:accent4>
      <a:accent5>
        <a:srgbClr val="52AC79"/>
      </a:accent5>
      <a:accent6>
        <a:srgbClr val="E0B945"/>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21996</TotalTime>
  <Words>771</Words>
  <PresentationFormat>Προβολή στην οθόνη (16:9)</PresentationFormat>
  <Paragraphs>125</Paragraphs>
  <Slides>17</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17</vt:i4>
      </vt:variant>
    </vt:vector>
  </HeadingPairs>
  <TitlesOfParts>
    <vt:vector size="24" baseType="lpstr">
      <vt:lpstr>Arial</vt:lpstr>
      <vt:lpstr>Montserrat</vt:lpstr>
      <vt:lpstr>Times New Roman</vt:lpstr>
      <vt:lpstr>Wingdings</vt:lpstr>
      <vt:lpstr>Righteous</vt:lpstr>
      <vt:lpstr>Montserrat Medium</vt:lpstr>
      <vt:lpstr>Nursing Capstone XL by Slidesgo</vt:lpstr>
      <vt:lpstr>The Attitudes Of Greek Citizens Toward Digital Health tools during pandemic crisis of Covonavirus</vt:lpstr>
      <vt:lpstr>Διαφάνεια 2</vt:lpstr>
      <vt:lpstr>INTRODUCTION</vt:lpstr>
      <vt:lpstr> Giannouli &amp; Hypantis 2017: This research investigated the attitudes of health professionals, students, and ordinary citizens towards E-health. The citizens showed a negative perception of the benefits. Giannouli et al., 2021: This study replicated the first research and compared the satisfaction of Greek citizens with residents of the Balkans. Greek citizens are cautious about E-health. Marchant et al., 2021: This study explored the connection between physical activity and public satisfaction with eHealth apps. The findings indicated a positive connection, suggesting that regular exercise could boost satisfaction with eHealth applications. Eikelboom et al., 2021: This international survey of audiologists revealed that satisfaction with eHealth applications increased both before and after the pandemic. Rettinger et al., 2021: A study was conducted among health professionals, mainly physiotherapists and speech therapists. Austrian therapists demonstrated a relatively high level of positivity in using telehealth applications and experienced high satisfaction improvement during the COVID-19 lockdown.</vt:lpstr>
      <vt:lpstr>AIM</vt:lpstr>
      <vt:lpstr> HYPOTHESIS   </vt:lpstr>
      <vt:lpstr>METHODOLOGY</vt:lpstr>
      <vt:lpstr>METHODOLOGY</vt:lpstr>
      <vt:lpstr>METHODOLOGY / QUESTIONNAIRE </vt:lpstr>
      <vt:lpstr>Results</vt:lpstr>
      <vt:lpstr>RESULTS</vt:lpstr>
      <vt:lpstr>RESULTS</vt:lpstr>
      <vt:lpstr>RESULTS</vt:lpstr>
      <vt:lpstr>Διαφάνεια 14</vt:lpstr>
      <vt:lpstr>LIMITATIONS</vt:lpstr>
      <vt:lpstr>Suggestions </vt:lpstr>
      <vt:lpstr>THANK YOY FOR YOUR TIME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ΡΟΛΟΣ ΤΗΣ ΨΗΦΙΑΚΗΣ ΥΓΕΙΑΣ: ΑΠΟΨΕΙΣ ΤΟΥ ΠΛΗΘΥΣΜΟΥ ΚΑΤΆ ΤΗΝ  ΠΑΝΔΗΜΙΑ</dc:title>
  <dc:creator>Klio</dc:creator>
  <cp:lastModifiedBy>Klio</cp:lastModifiedBy>
  <cp:revision>19</cp:revision>
  <dcterms:modified xsi:type="dcterms:W3CDTF">2024-06-26T14:32:26Z</dcterms:modified>
</cp:coreProperties>
</file>